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7" r:id="rId5"/>
    <p:sldMasterId id="2147483699" r:id="rId6"/>
    <p:sldMasterId id="2147483721" r:id="rId7"/>
    <p:sldMasterId id="2147483750" r:id="rId8"/>
  </p:sldMasterIdLst>
  <p:notesMasterIdLst>
    <p:notesMasterId r:id="rId51"/>
  </p:notesMasterIdLst>
  <p:sldIdLst>
    <p:sldId id="257" r:id="rId9"/>
    <p:sldId id="258" r:id="rId10"/>
    <p:sldId id="259" r:id="rId11"/>
    <p:sldId id="260" r:id="rId12"/>
    <p:sldId id="276" r:id="rId13"/>
    <p:sldId id="263" r:id="rId14"/>
    <p:sldId id="264" r:id="rId15"/>
    <p:sldId id="265" r:id="rId16"/>
    <p:sldId id="266" r:id="rId17"/>
    <p:sldId id="277" r:id="rId18"/>
    <p:sldId id="279" r:id="rId19"/>
    <p:sldId id="2253" r:id="rId20"/>
    <p:sldId id="267" r:id="rId21"/>
    <p:sldId id="273" r:id="rId22"/>
    <p:sldId id="269" r:id="rId23"/>
    <p:sldId id="2240" r:id="rId24"/>
    <p:sldId id="2195" r:id="rId25"/>
    <p:sldId id="2192" r:id="rId26"/>
    <p:sldId id="2250" r:id="rId27"/>
    <p:sldId id="1169" r:id="rId28"/>
    <p:sldId id="2230" r:id="rId29"/>
    <p:sldId id="2237" r:id="rId30"/>
    <p:sldId id="2241" r:id="rId31"/>
    <p:sldId id="2211" r:id="rId32"/>
    <p:sldId id="2217" r:id="rId33"/>
    <p:sldId id="2212" r:id="rId34"/>
    <p:sldId id="2214" r:id="rId35"/>
    <p:sldId id="2254" r:id="rId36"/>
    <p:sldId id="2222" r:id="rId37"/>
    <p:sldId id="2219" r:id="rId38"/>
    <p:sldId id="2224" r:id="rId39"/>
    <p:sldId id="2246" r:id="rId40"/>
    <p:sldId id="2205" r:id="rId41"/>
    <p:sldId id="2203" r:id="rId42"/>
    <p:sldId id="2204" r:id="rId43"/>
    <p:sldId id="2255" r:id="rId44"/>
    <p:sldId id="2252" r:id="rId45"/>
    <p:sldId id="2243" r:id="rId46"/>
    <p:sldId id="2244" r:id="rId47"/>
    <p:sldId id="271" r:id="rId48"/>
    <p:sldId id="280" r:id="rId49"/>
    <p:sldId id="27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806"/>
    <a:srgbClr val="4E8F00"/>
    <a:srgbClr val="006205"/>
    <a:srgbClr val="732773"/>
    <a:srgbClr val="E7BFE8"/>
    <a:srgbClr val="CE88CB"/>
    <a:srgbClr val="B99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5" autoAdjust="0"/>
    <p:restoredTop sz="78078"/>
  </p:normalViewPr>
  <p:slideViewPr>
    <p:cSldViewPr snapToGrid="0">
      <p:cViewPr varScale="1">
        <p:scale>
          <a:sx n="84" d="100"/>
          <a:sy n="84" d="100"/>
        </p:scale>
        <p:origin x="13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508974116757983E-2"/>
          <c:y val="2.7222250043704186E-2"/>
          <c:w val="0.71779413137150905"/>
          <c:h val="0.85086682871609853"/>
        </c:manualLayout>
      </c:layout>
      <c:areaChart>
        <c:grouping val="stacked"/>
        <c:varyColors val="0"/>
        <c:ser>
          <c:idx val="0"/>
          <c:order val="0"/>
          <c:tx>
            <c:strRef>
              <c:f>Sheet1!$B$1</c:f>
              <c:strCache>
                <c:ptCount val="1"/>
                <c:pt idx="0">
                  <c:v>Series 1</c:v>
                </c:pt>
              </c:strCache>
            </c:strRef>
          </c:tx>
          <c:spPr>
            <a:solidFill>
              <a:schemeClr val="accent1"/>
            </a:solidFill>
            <a:ln>
              <a:noFill/>
            </a:ln>
            <a:effectLst/>
          </c:spPr>
          <c:val>
            <c:numRef>
              <c:f>Sheet1!$B$2:$B$6</c:f>
              <c:numCache>
                <c:formatCode>General</c:formatCode>
                <c:ptCount val="5"/>
                <c:pt idx="0">
                  <c:v>32</c:v>
                </c:pt>
                <c:pt idx="1">
                  <c:v>32</c:v>
                </c:pt>
                <c:pt idx="2">
                  <c:v>28</c:v>
                </c:pt>
                <c:pt idx="3">
                  <c:v>10</c:v>
                </c:pt>
                <c:pt idx="4">
                  <c:v>15</c:v>
                </c:pt>
              </c:numCache>
            </c:numRef>
          </c:val>
          <c:extLst>
            <c:ext xmlns:c16="http://schemas.microsoft.com/office/drawing/2014/chart" uri="{C3380CC4-5D6E-409C-BE32-E72D297353CC}">
              <c16:uniqueId val="{00000000-7C43-4008-9E4F-41D1F2FDA49A}"/>
            </c:ext>
          </c:extLst>
        </c:ser>
        <c:ser>
          <c:idx val="1"/>
          <c:order val="1"/>
          <c:tx>
            <c:strRef>
              <c:f>Sheet1!$C$1</c:f>
              <c:strCache>
                <c:ptCount val="1"/>
                <c:pt idx="0">
                  <c:v>Series 2</c:v>
                </c:pt>
              </c:strCache>
            </c:strRef>
          </c:tx>
          <c:spPr>
            <a:solidFill>
              <a:schemeClr val="accent2"/>
            </a:solidFill>
            <a:ln>
              <a:noFill/>
            </a:ln>
            <a:effectLst/>
          </c:spPr>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7C43-4008-9E4F-41D1F2FDA49A}"/>
            </c:ext>
          </c:extLst>
        </c:ser>
        <c:ser>
          <c:idx val="2"/>
          <c:order val="2"/>
          <c:tx>
            <c:strRef>
              <c:f>Sheet1!$D$1</c:f>
              <c:strCache>
                <c:ptCount val="1"/>
                <c:pt idx="0">
                  <c:v>Series 3</c:v>
                </c:pt>
              </c:strCache>
            </c:strRef>
          </c:tx>
          <c:spPr>
            <a:solidFill>
              <a:schemeClr val="accent3"/>
            </a:solidFill>
            <a:ln w="25400">
              <a:noFill/>
            </a:ln>
            <a:effectLst/>
          </c:spPr>
          <c:val>
            <c:numRef>
              <c:f>Sheet1!$D$2:$D$6</c:f>
              <c:numCache>
                <c:formatCode>General</c:formatCode>
                <c:ptCount val="5"/>
                <c:pt idx="0">
                  <c:v>8</c:v>
                </c:pt>
                <c:pt idx="1">
                  <c:v>10</c:v>
                </c:pt>
                <c:pt idx="2">
                  <c:v>16</c:v>
                </c:pt>
                <c:pt idx="3">
                  <c:v>16</c:v>
                </c:pt>
                <c:pt idx="4">
                  <c:v>20</c:v>
                </c:pt>
              </c:numCache>
            </c:numRef>
          </c:val>
          <c:extLst>
            <c:ext xmlns:c16="http://schemas.microsoft.com/office/drawing/2014/chart" uri="{C3380CC4-5D6E-409C-BE32-E72D297353CC}">
              <c16:uniqueId val="{00000002-7C43-4008-9E4F-41D1F2FDA49A}"/>
            </c:ext>
          </c:extLst>
        </c:ser>
        <c:ser>
          <c:idx val="3"/>
          <c:order val="3"/>
          <c:tx>
            <c:strRef>
              <c:f>Sheet1!$E$1</c:f>
              <c:strCache>
                <c:ptCount val="1"/>
                <c:pt idx="0">
                  <c:v>Series 4</c:v>
                </c:pt>
              </c:strCache>
            </c:strRef>
          </c:tx>
          <c:spPr>
            <a:solidFill>
              <a:schemeClr val="accent4"/>
            </a:solidFill>
            <a:ln w="25400">
              <a:noFill/>
            </a:ln>
            <a:effectLst/>
          </c:spPr>
          <c:val>
            <c:numRef>
              <c:f>Sheet1!$E$2:$E$6</c:f>
              <c:numCache>
                <c:formatCode>General</c:formatCode>
                <c:ptCount val="5"/>
                <c:pt idx="0">
                  <c:v>18</c:v>
                </c:pt>
                <c:pt idx="1">
                  <c:v>22</c:v>
                </c:pt>
                <c:pt idx="2">
                  <c:v>16</c:v>
                </c:pt>
                <c:pt idx="3">
                  <c:v>18</c:v>
                </c:pt>
                <c:pt idx="4">
                  <c:v>25</c:v>
                </c:pt>
              </c:numCache>
            </c:numRef>
          </c:val>
          <c:extLst>
            <c:ext xmlns:c16="http://schemas.microsoft.com/office/drawing/2014/chart" uri="{C3380CC4-5D6E-409C-BE32-E72D297353CC}">
              <c16:uniqueId val="{00000003-7C43-4008-9E4F-41D1F2FDA49A}"/>
            </c:ext>
          </c:extLst>
        </c:ser>
        <c:dLbls>
          <c:showLegendKey val="0"/>
          <c:showVal val="0"/>
          <c:showCatName val="0"/>
          <c:showSerName val="0"/>
          <c:showPercent val="0"/>
          <c:showBubbleSize val="0"/>
        </c:dLbls>
        <c:axId val="429966232"/>
        <c:axId val="429964664"/>
      </c:areaChart>
      <c:catAx>
        <c:axId val="429966232"/>
        <c:scaling>
          <c:orientation val="minMax"/>
        </c:scaling>
        <c:delete val="0"/>
        <c:axPos val="b"/>
        <c:numFmt formatCode="0"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9964664"/>
        <c:crosses val="autoZero"/>
        <c:auto val="1"/>
        <c:lblAlgn val="ctr"/>
        <c:lblOffset val="100"/>
        <c:noMultiLvlLbl val="0"/>
      </c:catAx>
      <c:valAx>
        <c:axId val="429964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9966232"/>
        <c:crosses val="autoZero"/>
        <c:crossBetween val="midCat"/>
      </c:valAx>
      <c:spPr>
        <a:noFill/>
        <a:ln>
          <a:noFill/>
        </a:ln>
        <a:effectLst/>
      </c:spPr>
    </c:plotArea>
    <c:legend>
      <c:legendPos val="b"/>
      <c:layout>
        <c:manualLayout>
          <c:xMode val="edge"/>
          <c:yMode val="edge"/>
          <c:x val="0.82633102597429198"/>
          <c:y val="0.31219756749751398"/>
          <c:w val="0.11043464999237457"/>
          <c:h val="0.2824403829972467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834441056563911E-2"/>
          <c:y val="3.3583708165233171E-2"/>
          <c:w val="0.65185968941382322"/>
          <c:h val="0.91648758725496582"/>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362-4BFE-BB34-BDA8F22C1D2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362-4BFE-BB34-BDA8F22C1D2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362-4BFE-BB34-BDA8F22C1D2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362-4BFE-BB34-BDA8F22C1D2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362-4BFE-BB34-BDA8F22C1D2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6994942038495184"/>
          <c:y val="0.3281755387613951"/>
          <c:w val="0.20664930555555555"/>
          <c:h val="0.2910440690071245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2/14/20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low.microsoft.com/en-u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loudblogs.microsoft.com/dynamics365/bdm/2019/01/29/the-microsoft-power-platform-empowering-millions-of-people-to-achieve-mor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F2F038A7-6744-4992-B939-454D2EA5470D}" type="slidenum">
              <a:rPr lang="en-US" smtClean="0"/>
              <a:t>13</a:t>
            </a:fld>
            <a:endParaRPr lang="en-US"/>
          </a:p>
        </p:txBody>
      </p:sp>
    </p:spTree>
    <p:extLst>
      <p:ext uri="{BB962C8B-B14F-4D97-AF65-F5344CB8AC3E}">
        <p14:creationId xmlns:p14="http://schemas.microsoft.com/office/powerpoint/2010/main" val="1439004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cs typeface="Arial" panose="020B0604020202020204" pitchFamily="34" charset="0"/>
              </a:rPr>
              <a:t>Drag and drop features enables you to go deeper in your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cs typeface="Arial" panose="020B0604020202020204" pitchFamily="34" charset="0"/>
              </a:rPr>
              <a:t>Explore in new way by asking simple questions. No need to learn any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cs typeface="Arial" panose="020B0604020202020204" pitchFamily="34" charset="0"/>
              </a:rPr>
              <a:t>Easily clean, shape and model your data to create powerful and shareable reports</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6E93C0-1334-4E8C-AF67-F33F310C6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635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cs typeface="Arial" panose="020B0604020202020204" pitchFamily="34" charset="0"/>
              </a:rPr>
              <a:t>Drag and drop features enables you to go deeper in your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cs typeface="Arial" panose="020B0604020202020204" pitchFamily="34" charset="0"/>
              </a:rPr>
              <a:t>Explore in new way by asking simple questions. No need to learn any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cs typeface="Arial" panose="020B0604020202020204" pitchFamily="34" charset="0"/>
              </a:rPr>
              <a:t>Easily clean, shape and model your data to create powerful and shareable reports</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6E93C0-1334-4E8C-AF67-F33F310C6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78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G&amp;J Pepsi IT team used PowerApps to create Store Audit, an app that enables better mobility and flexibility for field personnel. Previously, they’d record key information from a store audit on a piece of paper, then place it in a tray with little accountability and often no resolution. Now those in the field can inspect stores, collect data, provide an aggregated view to leadership, and better ensure customer satisfaction.</a:t>
            </a:r>
          </a:p>
          <a:p>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Similarly, they created a merchandiser app for better store tracking. If, for example, delivery personnel see displays that need to be fixed, they now know that submitting this information will trigger alerts to the supervisor and upwards. Previously, their only course of action was to email the salesperson, with no assurance the salesperson would be available to respond. “That email could just go in a black hole,” summarizes McKinney.</a:t>
            </a:r>
          </a:p>
          <a:p>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Virgin Atlantic</a:t>
            </a:r>
          </a:p>
          <a:p>
            <a:r>
              <a:rPr lang="en-US" sz="1200" b="0" i="0" kern="1200" dirty="0">
                <a:solidFill>
                  <a:schemeClr val="tx1"/>
                </a:solidFill>
                <a:effectLst/>
                <a:latin typeface="+mn-lt"/>
                <a:ea typeface="+mn-ea"/>
                <a:cs typeface="+mn-cs"/>
              </a:rPr>
              <a:t>Virgin Atlantic developed an app for its Clubhouse Spa team that helps employees track passengers’ histories and ensure that they’ve filled out the necessary health questionnaires. The app makes full use of the airline’s connected Microsoft solutions—spa treatments are logged into the passenger’s record in Dynamics 365, </a:t>
            </a:r>
            <a:r>
              <a:rPr lang="en-US" sz="1200" b="0" i="0" u="none" strike="noStrike" kern="1200" dirty="0">
                <a:solidFill>
                  <a:schemeClr val="tx1"/>
                </a:solidFill>
                <a:effectLst/>
                <a:latin typeface="+mn-lt"/>
                <a:ea typeface="+mn-ea"/>
                <a:cs typeface="+mn-cs"/>
                <a:hlinkClick r:id="rId3"/>
              </a:rPr>
              <a:t>Microsoft Flow</a:t>
            </a:r>
            <a:r>
              <a:rPr lang="en-US" sz="1200" b="0" i="0" kern="1200" dirty="0">
                <a:solidFill>
                  <a:schemeClr val="tx1"/>
                </a:solidFill>
                <a:effectLst/>
                <a:latin typeface="+mn-lt"/>
                <a:ea typeface="+mn-ea"/>
                <a:cs typeface="+mn-cs"/>
              </a:rPr>
              <a:t> collects and delivers data from Dynamics 365, and PowerApps serves up the customer-facing piece of the health questionnaire. </a:t>
            </a:r>
            <a:endParaRPr lang="en-IN" sz="1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6E93C0-1334-4E8C-AF67-F33F310C6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513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Microsoft leaps to the top tier, but its product lineup may confuse.</a:t>
            </a:r>
            <a:r>
              <a:rPr lang="en-US" sz="1200" b="0" i="0" kern="1200" dirty="0">
                <a:solidFill>
                  <a:schemeClr val="tx1"/>
                </a:solidFill>
                <a:effectLst/>
                <a:latin typeface="+mn-lt"/>
                <a:ea typeface="+mn-ea"/>
                <a:cs typeface="+mn-cs"/>
              </a:rPr>
              <a:t> Microsoft has fully delivered its PowerApps platform after years of unfurling. In our last assessment (2016 to 2017), PowerApps was too limited for AD&amp;D pros but good for business developers. PowerApps is now a leading choice among low-code platforms for AD&amp;D pros, although reference customers suggest it isn't yet widely used at enterprise scale. The platform offers powerful features for developing web and mobile user experiences, a big catalog of integration adapters, and affinity to Excel in its scripting tool that business developers will appreciate.</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6E93C0-1334-4E8C-AF67-F33F310C6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517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6E93C0-1334-4E8C-AF67-F33F310C6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423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Christoph</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6E93C0-1334-4E8C-AF67-F33F310C6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89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6E93C0-1334-4E8C-AF67-F33F310C6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0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505050"/>
                </a:solidFill>
                <a:latin typeface="Segoe UI Semilight" panose="020B0402040204020203" pitchFamily="34" charset="0"/>
                <a:cs typeface="Segoe UI Semilight" panose="020B0402040204020203" pitchFamily="34" charset="0"/>
              </a:rPr>
              <a:t>Canvas Apps </a:t>
            </a:r>
            <a:r>
              <a:rPr lang="en-US" sz="1200" dirty="0">
                <a:solidFill>
                  <a:srgbClr val="505050"/>
                </a:solidFill>
                <a:latin typeface="Segoe UI Semilight" panose="020B0402040204020203" pitchFamily="34" charset="0"/>
                <a:cs typeface="Segoe UI Semilight" panose="020B0402040204020203" pitchFamily="34" charset="0"/>
              </a:rPr>
              <a:t>help business-power-users to create and use custom business apps across platforms </a:t>
            </a:r>
            <a:br>
              <a:rPr lang="en-US" sz="1200" dirty="0">
                <a:solidFill>
                  <a:srgbClr val="505050"/>
                </a:solidFill>
                <a:latin typeface="Segoe UI Semilight" panose="020B0402040204020203" pitchFamily="34" charset="0"/>
                <a:cs typeface="Segoe UI Semilight" panose="020B0402040204020203" pitchFamily="34" charset="0"/>
              </a:rPr>
            </a:br>
            <a:r>
              <a:rPr lang="en-US" sz="1200" dirty="0">
                <a:solidFill>
                  <a:srgbClr val="505050"/>
                </a:solidFill>
                <a:latin typeface="Segoe UI Semilight" panose="020B0402040204020203" pitchFamily="34" charset="0"/>
                <a:cs typeface="Segoe UI Semilight" panose="020B0402040204020203" pitchFamily="34" charset="0"/>
              </a:rPr>
              <a:t>using Excel and PowerPoint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505050"/>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505050"/>
                </a:solidFill>
                <a:latin typeface="Segoe UI Semilight" panose="020B0402040204020203" pitchFamily="34" charset="0"/>
                <a:cs typeface="Segoe UI Semilight" panose="020B0402040204020203" pitchFamily="34" charset="0"/>
              </a:rPr>
              <a:t>PowerApps Model-driven apps </a:t>
            </a:r>
            <a:r>
              <a:rPr lang="en-US" sz="1200" dirty="0">
                <a:solidFill>
                  <a:srgbClr val="505050"/>
                </a:solidFill>
                <a:latin typeface="Segoe UI Semilight" panose="020B0402040204020203" pitchFamily="34" charset="0"/>
                <a:cs typeface="Segoe UI Semilight" panose="020B0402040204020203" pitchFamily="34" charset="0"/>
              </a:rPr>
              <a:t>provides a metadata-driven architecture for creating and customizing apps without writing code</a:t>
            </a:r>
          </a:p>
          <a:p>
            <a:endParaRPr lang="en-IN"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6E93C0-1334-4E8C-AF67-F33F310C6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49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cs typeface="Arial" panose="020B0604020202020204" pitchFamily="34" charset="0"/>
              </a:rPr>
              <a:t>Drag and drop features enables you to go deeper in your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cs typeface="Arial" panose="020B0604020202020204" pitchFamily="34" charset="0"/>
              </a:rPr>
              <a:t>Explore in new way by asking simple questions. No need to learn any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cs typeface="Arial" panose="020B0604020202020204" pitchFamily="34" charset="0"/>
              </a:rPr>
              <a:t>Easily clean, shape and model your data to create powerful and shareable reports</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6E93C0-1334-4E8C-AF67-F33F310C6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696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F038A7-6744-4992-B939-454D2EA5470D}" type="slidenum">
              <a:rPr lang="en-US" smtClean="0"/>
              <a:t>31</a:t>
            </a:fld>
            <a:endParaRPr lang="en-US"/>
          </a:p>
        </p:txBody>
      </p:sp>
    </p:spTree>
    <p:extLst>
      <p:ext uri="{BB962C8B-B14F-4D97-AF65-F5344CB8AC3E}">
        <p14:creationId xmlns:p14="http://schemas.microsoft.com/office/powerpoint/2010/main" val="3244872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AI Builder, our low code artificial intelligence platform that supports the </a:t>
            </a:r>
            <a:r>
              <a:rPr lang="en-US" sz="1200" b="0" i="0" u="none" strike="noStrike" kern="1200" dirty="0">
                <a:solidFill>
                  <a:schemeClr val="tx1"/>
                </a:solidFill>
                <a:effectLst/>
                <a:latin typeface="+mn-lt"/>
                <a:ea typeface="+mn-ea"/>
                <a:cs typeface="+mn-cs"/>
                <a:hlinkClick r:id="rId3"/>
              </a:rPr>
              <a:t>Power Platform</a:t>
            </a:r>
            <a:r>
              <a:rPr lang="en-US" sz="1200" b="0" i="0" kern="1200" dirty="0">
                <a:solidFill>
                  <a:schemeClr val="tx1"/>
                </a:solidFill>
                <a:effectLst/>
                <a:latin typeface="+mn-lt"/>
                <a:ea typeface="+mn-ea"/>
                <a:cs typeface="+mn-cs"/>
              </a:rPr>
              <a:t>. It will be available for consumption on data that already exists in the Common Data Service (CDS), the enterprise-grade datastore included in the Power Platform. AI Builder is the platform for providing a low-code user experience for every developer to create and customize their PowerApps and Flows.</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6E93C0-1334-4E8C-AF67-F33F310C6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90053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pic>
        <p:nvPicPr>
          <p:cNvPr id="18" name="Picture 2" descr="https://www.powerplatformbootcamp.com/LogoBootCamp.png">
            <a:extLst>
              <a:ext uri="{FF2B5EF4-FFF2-40B4-BE49-F238E27FC236}">
                <a16:creationId xmlns:a16="http://schemas.microsoft.com/office/drawing/2014/main" id="{49CE73A1-CB84-4214-9644-4CC4810F21A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rgbClr val="002060">
              <a:alpha val="90000"/>
            </a:srgb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A7E3A139-4B6D-40D1-875C-E3230F6F1A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GLOBAL POWER PLATFORM BOOTCAMP</a:t>
            </a:r>
            <a:endParaRPr lang="en-US" sz="4100" dirty="0">
              <a:latin typeface="Gill Sans MT" panose="020B0502020104020203" pitchFamily="34" charset="0"/>
            </a:endParaRPr>
          </a:p>
        </p:txBody>
      </p:sp>
      <p:pic>
        <p:nvPicPr>
          <p:cNvPr id="27" name="Picture 26">
            <a:extLst>
              <a:ext uri="{FF2B5EF4-FFF2-40B4-BE49-F238E27FC236}">
                <a16:creationId xmlns:a16="http://schemas.microsoft.com/office/drawing/2014/main" id="{9865D46B-7EB1-3549-910D-E8455ED6975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351981" y="6291053"/>
            <a:ext cx="2392489" cy="550564"/>
          </a:xfrm>
          <a:prstGeom prst="rect">
            <a:avLst/>
          </a:prstGeom>
        </p:spPr>
      </p:pic>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658495" y="6031165"/>
            <a:ext cx="4550339"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n-US" dirty="0"/>
              <a:t>Demo Title</a:t>
            </a:r>
          </a:p>
        </p:txBody>
      </p:sp>
      <p:pic>
        <p:nvPicPr>
          <p:cNvPr id="6" name="Picture 5">
            <a:extLst>
              <a:ext uri="{FF2B5EF4-FFF2-40B4-BE49-F238E27FC236}">
                <a16:creationId xmlns:a16="http://schemas.microsoft.com/office/drawing/2014/main" id="{A89C0411-68F8-4F23-BC93-1E6359A9D4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61965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79862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701368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91876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0679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0072C6"/>
          </a:solidFill>
        </p:spPr>
        <p:txBody>
          <a:bodyPr wrap="square" lIns="155457" tIns="77729" rIns="155457" bIns="77729" anchor="b" anchorCtr="0">
            <a:noAutofit/>
          </a:bodyPr>
          <a:lstStyle>
            <a:lvl1pPr algn="r">
              <a:buFont typeface="Arial" pitchFamily="34" charset="0"/>
              <a:buNone/>
              <a:defRPr sz="3627" spc="-50" baseline="0">
                <a:solidFill>
                  <a:schemeClr val="tx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584399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7450" y="1635897"/>
            <a:ext cx="7171399" cy="1158793"/>
          </a:xfrm>
          <a:noFill/>
        </p:spPr>
        <p:txBody>
          <a:bodyPr wrap="square" tIns="91440" bIns="91440" anchor="t" anchorCtr="0">
            <a:spAutoFit/>
          </a:bodyPr>
          <a:lstStyle>
            <a:lvl1pPr>
              <a:defRPr sz="7056" spc="-98" baseline="0">
                <a:solidFill>
                  <a:schemeClr val="tx1"/>
                </a:solidFill>
              </a:defRPr>
            </a:lvl1pPr>
          </a:lstStyle>
          <a:p>
            <a:r>
              <a:rPr lang="en-US"/>
              <a:t>Section title</a:t>
            </a:r>
          </a:p>
        </p:txBody>
      </p:sp>
    </p:spTree>
    <p:extLst>
      <p:ext uri="{BB962C8B-B14F-4D97-AF65-F5344CB8AC3E}">
        <p14:creationId xmlns:p14="http://schemas.microsoft.com/office/powerpoint/2010/main" val="26392253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25322" y="2532448"/>
            <a:ext cx="11199760" cy="2051904"/>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96507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04364" y="6031165"/>
            <a:ext cx="40044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8" name="Picture 7">
            <a:extLst>
              <a:ext uri="{FF2B5EF4-FFF2-40B4-BE49-F238E27FC236}">
                <a16:creationId xmlns:a16="http://schemas.microsoft.com/office/drawing/2014/main" id="{ECD5CEC6-1B23-4E59-AC43-39BED0A6E8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5850609"/>
            <a:ext cx="794605" cy="826887"/>
          </a:xfrm>
          <a:prstGeom prst="rect">
            <a:avLst/>
          </a:prstGeom>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dirty="0">
                <a:solidFill>
                  <a:schemeClr val="bg1"/>
                </a:solidFill>
                <a:latin typeface="Segoe UI Semibold" panose="020B0702040204020203" pitchFamily="34" charset="0"/>
                <a:ea typeface="+mn-ea"/>
                <a:cs typeface="Segoe UI Semibold" panose="020B0702040204020203" pitchFamily="34" charset="0"/>
              </a:rPr>
              <a:t>#</a:t>
            </a: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11" name="Picture 10">
            <a:extLst>
              <a:ext uri="{FF2B5EF4-FFF2-40B4-BE49-F238E27FC236}">
                <a16:creationId xmlns:a16="http://schemas.microsoft.com/office/drawing/2014/main" id="{D97D3723-192A-45FD-92A6-BD88232052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748461"/>
            <a:ext cx="891175" cy="927381"/>
          </a:xfrm>
          <a:prstGeom prst="rect">
            <a:avLst/>
          </a:prstGeom>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pic>
        <p:nvPicPr>
          <p:cNvPr id="8" name="Picture 7">
            <a:extLst>
              <a:ext uri="{FF2B5EF4-FFF2-40B4-BE49-F238E27FC236}">
                <a16:creationId xmlns:a16="http://schemas.microsoft.com/office/drawing/2014/main" id="{74CCAE16-32AF-43AB-9D83-180321812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174B03-5E73-4C92-BE12-44F39CF5B33B}"/>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6E99F7E7-200B-4FE6-B177-A59590904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E6090F-FCC2-4008-B7D7-B941F1AAF876}"/>
              </a:ext>
            </a:extLst>
          </p:cNvPr>
          <p:cNvSpPr txBox="1"/>
          <p:nvPr userDrawn="1"/>
        </p:nvSpPr>
        <p:spPr>
          <a:xfrm>
            <a:off x="7490691" y="6031165"/>
            <a:ext cx="371814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5" name="Picture 4">
            <a:extLst>
              <a:ext uri="{FF2B5EF4-FFF2-40B4-BE49-F238E27FC236}">
                <a16:creationId xmlns:a16="http://schemas.microsoft.com/office/drawing/2014/main" id="{B3A311F9-8807-4BBA-ABD4-C56914F38D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24335F-25E6-4167-85DC-DC215C1B501B}"/>
              </a:ext>
            </a:extLst>
          </p:cNvPr>
          <p:cNvSpPr txBox="1"/>
          <p:nvPr userDrawn="1"/>
        </p:nvSpPr>
        <p:spPr>
          <a:xfrm>
            <a:off x="7093527" y="6031165"/>
            <a:ext cx="411530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pic>
        <p:nvPicPr>
          <p:cNvPr id="6" name="Picture 5">
            <a:extLst>
              <a:ext uri="{FF2B5EF4-FFF2-40B4-BE49-F238E27FC236}">
                <a16:creationId xmlns:a16="http://schemas.microsoft.com/office/drawing/2014/main" id="{2252F5AF-BB47-4EF2-A5D9-E6531350F9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sp>
        <p:nvSpPr>
          <p:cNvPr id="9" name="TextBox 8">
            <a:extLst>
              <a:ext uri="{FF2B5EF4-FFF2-40B4-BE49-F238E27FC236}">
                <a16:creationId xmlns:a16="http://schemas.microsoft.com/office/drawing/2014/main" id="{25C1D505-2A1E-494E-8EEC-964158FEDE1D}"/>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id="{FFDCB3BA-C1CF-4228-9771-2E3D34BFE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748137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rt mo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B2C6CD-9571-4B9C-8036-BB0F14D8738A}"/>
              </a:ext>
            </a:extLst>
          </p:cNvPr>
          <p:cNvSpPr/>
          <p:nvPr userDrawn="1"/>
        </p:nvSpPr>
        <p:spPr>
          <a:xfrm>
            <a:off x="-100584" y="-91440"/>
            <a:ext cx="12292584" cy="6953381"/>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ED47BD5E-4630-4771-A701-780D611E0578}"/>
              </a:ext>
            </a:extLst>
          </p:cNvPr>
          <p:cNvPicPr>
            <a:picLocks noChangeAspect="1"/>
          </p:cNvPicPr>
          <p:nvPr userDrawn="1"/>
        </p:nvPicPr>
        <p:blipFill>
          <a:blip r:embed="rId2"/>
          <a:stretch>
            <a:fillRect/>
          </a:stretch>
        </p:blipFill>
        <p:spPr>
          <a:xfrm>
            <a:off x="564108" y="-91440"/>
            <a:ext cx="3157795" cy="6957986"/>
          </a:xfrm>
          <a:prstGeom prst="rect">
            <a:avLst/>
          </a:prstGeom>
        </p:spPr>
      </p:pic>
      <p:sp>
        <p:nvSpPr>
          <p:cNvPr id="9" name="Title 1">
            <a:extLst>
              <a:ext uri="{FF2B5EF4-FFF2-40B4-BE49-F238E27FC236}">
                <a16:creationId xmlns:a16="http://schemas.microsoft.com/office/drawing/2014/main" id="{0B4D8F89-9CBE-48B1-9F89-6AD2F9E0DE0C}"/>
              </a:ext>
            </a:extLst>
          </p:cNvPr>
          <p:cNvSpPr txBox="1">
            <a:spLocks/>
          </p:cNvSpPr>
          <p:nvPr userDrawn="1"/>
        </p:nvSpPr>
        <p:spPr>
          <a:xfrm>
            <a:off x="8032803" y="3381663"/>
            <a:ext cx="3567542" cy="830997"/>
          </a:xfrm>
          <a:prstGeom prst="rect">
            <a:avLst/>
          </a:prstGeom>
          <a:ln w="12700">
            <a:miter lim="400000"/>
          </a:ln>
          <a:extLst>
            <a:ext uri="{C572A759-6A51-4108-AA02-DFA0A04FC94B}">
              <ma14:wrappingTextBoxFlag xmlns:ma14="http://schemas.microsoft.com/office/mac/drawingml/2011/main" xmlns="" val="1"/>
            </a:ext>
          </a:extLst>
        </p:spPr>
        <p:txBody>
          <a:bodyPr wrap="square" lIns="91440" rIns="91440" anchor="ctr">
            <a:spAutoFit/>
          </a:bodyPr>
          <a:lstStyle>
            <a:lvl1pPr marL="0" marR="0" indent="0" algn="l" defTabSz="914400" rtl="0" latinLnBrk="0">
              <a:lnSpc>
                <a:spcPts val="3600"/>
              </a:lnSpc>
              <a:spcBef>
                <a:spcPts val="0"/>
              </a:spcBef>
              <a:spcAft>
                <a:spcPts val="0"/>
              </a:spcAft>
              <a:buClrTx/>
              <a:buSzTx/>
              <a:buFontTx/>
              <a:buNone/>
              <a:tabLst/>
              <a:defRPr sz="4000" b="0" i="0" u="none" strike="noStrike" cap="none" spc="0" baseline="0">
                <a:ln>
                  <a:noFill/>
                </a:ln>
                <a:solidFill>
                  <a:schemeClr val="accent2"/>
                </a:solidFill>
                <a:uFillTx/>
                <a:latin typeface="+mj-lt"/>
                <a:ea typeface="Calibri Light"/>
                <a:cs typeface="Arial" panose="020B0604020202020204" pitchFamily="34" charset="0"/>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lnSpc>
                <a:spcPct val="100000"/>
              </a:lnSpc>
            </a:pPr>
            <a:r>
              <a:rPr lang="en-US" sz="2400" dirty="0">
                <a:solidFill>
                  <a:schemeClr val="bg1"/>
                </a:solidFill>
              </a:rPr>
              <a:t>THINKING</a:t>
            </a:r>
            <a:br>
              <a:rPr lang="en-US" sz="2400" dirty="0">
                <a:solidFill>
                  <a:schemeClr val="bg1"/>
                </a:solidFill>
              </a:rPr>
            </a:br>
            <a:r>
              <a:rPr lang="en-US" sz="2400" dirty="0">
                <a:solidFill>
                  <a:schemeClr val="bg1"/>
                </a:solidFill>
              </a:rPr>
              <a:t>BREAKTHROUGHS</a:t>
            </a:r>
          </a:p>
        </p:txBody>
      </p:sp>
      <p:pic>
        <p:nvPicPr>
          <p:cNvPr id="10" name="Picture 9">
            <a:extLst>
              <a:ext uri="{FF2B5EF4-FFF2-40B4-BE49-F238E27FC236}">
                <a16:creationId xmlns:a16="http://schemas.microsoft.com/office/drawing/2014/main" id="{EAF155FD-52B4-4B5D-A5C6-C1E203150771}"/>
              </a:ext>
            </a:extLst>
          </p:cNvPr>
          <p:cNvPicPr>
            <a:picLocks noChangeAspect="1"/>
          </p:cNvPicPr>
          <p:nvPr userDrawn="1"/>
        </p:nvPicPr>
        <p:blipFill>
          <a:blip r:embed="rId3"/>
          <a:stretch>
            <a:fillRect/>
          </a:stretch>
        </p:blipFill>
        <p:spPr>
          <a:xfrm>
            <a:off x="8114319" y="2672863"/>
            <a:ext cx="2392489" cy="550564"/>
          </a:xfrm>
          <a:prstGeom prst="rect">
            <a:avLst/>
          </a:prstGeom>
        </p:spPr>
      </p:pic>
      <p:sp>
        <p:nvSpPr>
          <p:cNvPr id="8" name="Rectangle 17">
            <a:extLst>
              <a:ext uri="{FF2B5EF4-FFF2-40B4-BE49-F238E27FC236}">
                <a16:creationId xmlns:a16="http://schemas.microsoft.com/office/drawing/2014/main" id="{CAED7E94-CAC7-4889-B14A-3D16F974D5C1}"/>
              </a:ext>
            </a:extLst>
          </p:cNvPr>
          <p:cNvSpPr/>
          <p:nvPr userDrawn="1"/>
        </p:nvSpPr>
        <p:spPr>
          <a:xfrm>
            <a:off x="8120726"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6542415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5672464"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5638800" y="3041871"/>
            <a:ext cx="5414749" cy="749300"/>
          </a:xfrm>
          <a:prstGeom prst="rect">
            <a:avLst/>
          </a:prstGeom>
        </p:spPr>
        <p:txBody>
          <a:bodyPr/>
          <a:lstStyle>
            <a:lvl1pPr marL="0" indent="0">
              <a:spcBef>
                <a:spcPts val="0"/>
              </a:spcBef>
              <a:buNone/>
              <a:defRPr sz="4400" b="0">
                <a:solidFill>
                  <a:schemeClr val="bg1"/>
                </a:solidFill>
                <a:latin typeface="+mn-lt"/>
              </a:defRPr>
            </a:lvl1pPr>
          </a:lstStyle>
          <a:p>
            <a:pPr lvl="0"/>
            <a:r>
              <a:rPr lang="en-US" dirty="0"/>
              <a:t>HEADLINE OF PPT</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68338" y="1128415"/>
            <a:ext cx="4552950" cy="4552950"/>
          </a:xfrm>
          <a:prstGeom prst="ellipse">
            <a:avLst/>
          </a:prstGeom>
        </p:spPr>
        <p:txBody>
          <a:bodyPr anchor="ctr"/>
          <a:lstStyle>
            <a:lvl1pPr marL="0" indent="0" algn="ctr">
              <a:buNone/>
              <a:defRPr/>
            </a:lvl1pPr>
          </a:lstStyle>
          <a:p>
            <a:endParaRPr lang="en-US"/>
          </a:p>
        </p:txBody>
      </p:sp>
      <p:sp>
        <p:nvSpPr>
          <p:cNvPr id="6" name="Picture Placeholder 5">
            <a:extLst>
              <a:ext uri="{FF2B5EF4-FFF2-40B4-BE49-F238E27FC236}">
                <a16:creationId xmlns:a16="http://schemas.microsoft.com/office/drawing/2014/main" id="{BC00C1E8-168B-42FB-81E1-339A91B9338F}"/>
              </a:ext>
            </a:extLst>
          </p:cNvPr>
          <p:cNvSpPr>
            <a:spLocks noGrp="1"/>
          </p:cNvSpPr>
          <p:nvPr>
            <p:ph type="pic" sz="quarter" idx="15"/>
          </p:nvPr>
        </p:nvSpPr>
        <p:spPr>
          <a:xfrm>
            <a:off x="7734376" y="4343897"/>
            <a:ext cx="2341115" cy="1161635"/>
          </a:xfrm>
          <a:prstGeom prst="rect">
            <a:avLst/>
          </a:prstGeom>
        </p:spPr>
        <p:txBody>
          <a:bodyPr/>
          <a:lstStyle/>
          <a:p>
            <a:endParaRPr lang="en-US" dirty="0"/>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dirty="0">
                <a:solidFill>
                  <a:schemeClr val="bg1"/>
                </a:solidFill>
                <a:latin typeface="Calibri Light" panose="020F0302020204030204" pitchFamily="34" charset="0"/>
                <a:cs typeface="Calibri Light" panose="020F0302020204030204" pitchFamily="34" charset="0"/>
              </a:rPr>
              <a:t>©</a:t>
            </a:r>
            <a:r>
              <a:rPr lang="vi-VN" sz="1100" dirty="0">
                <a:solidFill>
                  <a:schemeClr val="bg1"/>
                </a:solidFill>
                <a:latin typeface="Calibri Light" panose="020F0302020204030204" pitchFamily="34" charset="0"/>
                <a:cs typeface="Calibri Light" panose="020F0302020204030204" pitchFamily="34" charset="0"/>
              </a:rPr>
              <a:t> 2019 Nagarro – All rights reserved</a:t>
            </a:r>
            <a:endParaRPr lang="en-US" sz="1100" dirty="0">
              <a:solidFill>
                <a:schemeClr val="bg1"/>
              </a:solidFill>
            </a:endParaRPr>
          </a:p>
        </p:txBody>
      </p:sp>
    </p:spTree>
    <p:extLst>
      <p:ext uri="{BB962C8B-B14F-4D97-AF65-F5344CB8AC3E}">
        <p14:creationId xmlns:p14="http://schemas.microsoft.com/office/powerpoint/2010/main" val="28306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1"/>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890273"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856609" y="3041871"/>
            <a:ext cx="5008163" cy="749300"/>
          </a:xfrm>
          <a:prstGeom prst="rect">
            <a:avLst/>
          </a:prstGeom>
        </p:spPr>
        <p:txBody>
          <a:bodyPr/>
          <a:lstStyle>
            <a:lvl1pPr marL="0" indent="0">
              <a:spcBef>
                <a:spcPts val="0"/>
              </a:spcBef>
              <a:buNone/>
              <a:defRPr sz="4400" b="0">
                <a:solidFill>
                  <a:schemeClr val="bg1"/>
                </a:solidFill>
                <a:latin typeface="+mn-lt"/>
              </a:defRPr>
            </a:lvl1pPr>
          </a:lstStyle>
          <a:p>
            <a:pPr lvl="0"/>
            <a:r>
              <a:rPr lang="en-US" dirty="0"/>
              <a:t>CHAPTER-HEADLINE</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091657" y="1128415"/>
            <a:ext cx="4552950" cy="4552950"/>
          </a:xfrm>
          <a:prstGeom prst="ellipse">
            <a:avLst/>
          </a:prstGeom>
        </p:spPr>
        <p:txBody>
          <a:bodyPr anchor="ctr"/>
          <a:lstStyle>
            <a:lvl1pPr marL="0" indent="0" algn="ctr">
              <a:buNone/>
              <a:defRPr/>
            </a:lvl1p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dirty="0">
                <a:solidFill>
                  <a:schemeClr val="bg1"/>
                </a:solidFill>
                <a:latin typeface="Calibri Light" panose="020F0302020204030204" pitchFamily="34" charset="0"/>
                <a:cs typeface="Calibri Light" panose="020F0302020204030204" pitchFamily="34" charset="0"/>
              </a:rPr>
              <a:t>©</a:t>
            </a:r>
            <a:r>
              <a:rPr lang="vi-VN" sz="1100" dirty="0">
                <a:solidFill>
                  <a:schemeClr val="bg1"/>
                </a:solidFill>
                <a:latin typeface="Calibri Light" panose="020F0302020204030204" pitchFamily="34" charset="0"/>
                <a:cs typeface="Calibri Light" panose="020F0302020204030204" pitchFamily="34" charset="0"/>
              </a:rPr>
              <a:t> 2019 Nagarro – All rights reserved</a:t>
            </a:r>
            <a:endParaRPr lang="en-US" sz="1100" dirty="0">
              <a:solidFill>
                <a:schemeClr val="bg1"/>
              </a:solidFill>
            </a:endParaRPr>
          </a:p>
        </p:txBody>
      </p:sp>
      <p:sp>
        <p:nvSpPr>
          <p:cNvPr id="14" name="Text Placeholder 18">
            <a:extLst>
              <a:ext uri="{FF2B5EF4-FFF2-40B4-BE49-F238E27FC236}">
                <a16:creationId xmlns:a16="http://schemas.microsoft.com/office/drawing/2014/main" id="{24CC1D8F-B052-424F-9AFB-DB4F3C6E4EA1}"/>
              </a:ext>
            </a:extLst>
          </p:cNvPr>
          <p:cNvSpPr>
            <a:spLocks noGrp="1"/>
          </p:cNvSpPr>
          <p:nvPr>
            <p:ph type="body" sz="quarter" idx="15" hasCustomPrompt="1"/>
          </p:nvPr>
        </p:nvSpPr>
        <p:spPr>
          <a:xfrm>
            <a:off x="861866" y="2069669"/>
            <a:ext cx="5008163" cy="749300"/>
          </a:xfrm>
          <a:prstGeom prst="rect">
            <a:avLst/>
          </a:prstGeom>
        </p:spPr>
        <p:txBody>
          <a:bodyPr/>
          <a:lstStyle>
            <a:lvl1pPr marL="0" indent="0">
              <a:spcBef>
                <a:spcPts val="0"/>
              </a:spcBef>
              <a:buNone/>
              <a:defRPr sz="4400" b="1">
                <a:solidFill>
                  <a:schemeClr val="bg2"/>
                </a:solidFill>
                <a:latin typeface="+mn-lt"/>
              </a:defRPr>
            </a:lvl1pPr>
          </a:lstStyle>
          <a:p>
            <a:pPr lvl="0"/>
            <a:r>
              <a:rPr lang="en-US" dirty="0"/>
              <a:t>##</a:t>
            </a:r>
          </a:p>
        </p:txBody>
      </p:sp>
    </p:spTree>
    <p:extLst>
      <p:ext uri="{BB962C8B-B14F-4D97-AF65-F5344CB8AC3E}">
        <p14:creationId xmlns:p14="http://schemas.microsoft.com/office/powerpoint/2010/main" val="2156531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798F-0E76-4182-A746-F0A6E61F1D3E}"/>
              </a:ext>
            </a:extLst>
          </p:cNvPr>
          <p:cNvSpPr>
            <a:spLocks noGrp="1"/>
          </p:cNvSpPr>
          <p:nvPr>
            <p:ph type="title"/>
          </p:nvPr>
        </p:nvSpPr>
        <p:spPr/>
        <p:txBody>
          <a:bodyPr/>
          <a:lstStyle>
            <a:lvl1pPr>
              <a:defRPr b="0">
                <a:solidFill>
                  <a:schemeClr val="tx1"/>
                </a:solidFill>
                <a:latin typeface="+mn-lt"/>
              </a:defRPr>
            </a:lvl1pPr>
          </a:lstStyle>
          <a:p>
            <a:r>
              <a:rPr lang="en-US" dirty="0"/>
              <a:t>Click to edit Master title style</a:t>
            </a:r>
          </a:p>
        </p:txBody>
      </p:sp>
      <p:sp>
        <p:nvSpPr>
          <p:cNvPr id="8" name="Text Placeholder 7">
            <a:extLst>
              <a:ext uri="{FF2B5EF4-FFF2-40B4-BE49-F238E27FC236}">
                <a16:creationId xmlns:a16="http://schemas.microsoft.com/office/drawing/2014/main" id="{CA32FA08-068C-478F-BCEE-178529E72374}"/>
              </a:ext>
            </a:extLst>
          </p:cNvPr>
          <p:cNvSpPr>
            <a:spLocks noGrp="1"/>
          </p:cNvSpPr>
          <p:nvPr>
            <p:ph type="body" sz="quarter" idx="13" hasCustomPrompt="1"/>
          </p:nvPr>
        </p:nvSpPr>
        <p:spPr>
          <a:xfrm>
            <a:off x="1748045"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9" name="Text Placeholder 7">
            <a:extLst>
              <a:ext uri="{FF2B5EF4-FFF2-40B4-BE49-F238E27FC236}">
                <a16:creationId xmlns:a16="http://schemas.microsoft.com/office/drawing/2014/main" id="{9E6A1F6C-D620-4124-B802-6CF496180152}"/>
              </a:ext>
            </a:extLst>
          </p:cNvPr>
          <p:cNvSpPr>
            <a:spLocks noGrp="1"/>
          </p:cNvSpPr>
          <p:nvPr>
            <p:ph type="body" sz="quarter" idx="14" hasCustomPrompt="1"/>
          </p:nvPr>
        </p:nvSpPr>
        <p:spPr>
          <a:xfrm>
            <a:off x="1748045"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29" name="Text Placeholder 7">
            <a:extLst>
              <a:ext uri="{FF2B5EF4-FFF2-40B4-BE49-F238E27FC236}">
                <a16:creationId xmlns:a16="http://schemas.microsoft.com/office/drawing/2014/main" id="{9B1CD0A7-BD46-4BFE-8A32-052003026B4A}"/>
              </a:ext>
            </a:extLst>
          </p:cNvPr>
          <p:cNvSpPr>
            <a:spLocks noGrp="1"/>
          </p:cNvSpPr>
          <p:nvPr>
            <p:ph type="body" sz="quarter" idx="19" hasCustomPrompt="1"/>
          </p:nvPr>
        </p:nvSpPr>
        <p:spPr>
          <a:xfrm>
            <a:off x="6880853"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30" name="Text Placeholder 7">
            <a:extLst>
              <a:ext uri="{FF2B5EF4-FFF2-40B4-BE49-F238E27FC236}">
                <a16:creationId xmlns:a16="http://schemas.microsoft.com/office/drawing/2014/main" id="{7DE0D52A-A476-4A70-8BD3-6A8EC92763DE}"/>
              </a:ext>
            </a:extLst>
          </p:cNvPr>
          <p:cNvSpPr>
            <a:spLocks noGrp="1"/>
          </p:cNvSpPr>
          <p:nvPr>
            <p:ph type="body" sz="quarter" idx="20" hasCustomPrompt="1"/>
          </p:nvPr>
        </p:nvSpPr>
        <p:spPr>
          <a:xfrm>
            <a:off x="6880853"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44" name="Text Placeholder 7">
            <a:extLst>
              <a:ext uri="{FF2B5EF4-FFF2-40B4-BE49-F238E27FC236}">
                <a16:creationId xmlns:a16="http://schemas.microsoft.com/office/drawing/2014/main" id="{54241FF7-52E9-4181-8F0A-58FBBC7353A1}"/>
              </a:ext>
            </a:extLst>
          </p:cNvPr>
          <p:cNvSpPr>
            <a:spLocks noGrp="1"/>
          </p:cNvSpPr>
          <p:nvPr>
            <p:ph type="body" sz="quarter" idx="24" hasCustomPrompt="1"/>
          </p:nvPr>
        </p:nvSpPr>
        <p:spPr>
          <a:xfrm>
            <a:off x="6229948" y="2303479"/>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
        <p:nvSpPr>
          <p:cNvPr id="47" name="Text Placeholder 7">
            <a:extLst>
              <a:ext uri="{FF2B5EF4-FFF2-40B4-BE49-F238E27FC236}">
                <a16:creationId xmlns:a16="http://schemas.microsoft.com/office/drawing/2014/main" id="{E65E79FE-9CD6-47E6-8C43-002A8769144D}"/>
              </a:ext>
            </a:extLst>
          </p:cNvPr>
          <p:cNvSpPr>
            <a:spLocks noGrp="1"/>
          </p:cNvSpPr>
          <p:nvPr>
            <p:ph type="body" sz="quarter" idx="27" hasCustomPrompt="1"/>
          </p:nvPr>
        </p:nvSpPr>
        <p:spPr>
          <a:xfrm>
            <a:off x="1097140" y="2297909"/>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
        <p:nvSpPr>
          <p:cNvPr id="15" name="Text Placeholder 7">
            <a:extLst>
              <a:ext uri="{FF2B5EF4-FFF2-40B4-BE49-F238E27FC236}">
                <a16:creationId xmlns:a16="http://schemas.microsoft.com/office/drawing/2014/main" id="{880E0D14-DC25-4D2A-BAB6-1C05F627BBF7}"/>
              </a:ext>
            </a:extLst>
          </p:cNvPr>
          <p:cNvSpPr>
            <a:spLocks noGrp="1"/>
          </p:cNvSpPr>
          <p:nvPr>
            <p:ph type="body" sz="quarter" idx="28" hasCustomPrompt="1"/>
          </p:nvPr>
        </p:nvSpPr>
        <p:spPr>
          <a:xfrm>
            <a:off x="1754141"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16" name="Text Placeholder 7">
            <a:extLst>
              <a:ext uri="{FF2B5EF4-FFF2-40B4-BE49-F238E27FC236}">
                <a16:creationId xmlns:a16="http://schemas.microsoft.com/office/drawing/2014/main" id="{100389D8-41D3-4EF6-A561-72345B3CACEF}"/>
              </a:ext>
            </a:extLst>
          </p:cNvPr>
          <p:cNvSpPr>
            <a:spLocks noGrp="1"/>
          </p:cNvSpPr>
          <p:nvPr>
            <p:ph type="body" sz="quarter" idx="29" hasCustomPrompt="1"/>
          </p:nvPr>
        </p:nvSpPr>
        <p:spPr>
          <a:xfrm>
            <a:off x="1754141"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17" name="Text Placeholder 7">
            <a:extLst>
              <a:ext uri="{FF2B5EF4-FFF2-40B4-BE49-F238E27FC236}">
                <a16:creationId xmlns:a16="http://schemas.microsoft.com/office/drawing/2014/main" id="{36BDDC69-B2CB-4C58-97EC-3B2D1AC03390}"/>
              </a:ext>
            </a:extLst>
          </p:cNvPr>
          <p:cNvSpPr>
            <a:spLocks noGrp="1"/>
          </p:cNvSpPr>
          <p:nvPr>
            <p:ph type="body" sz="quarter" idx="30" hasCustomPrompt="1"/>
          </p:nvPr>
        </p:nvSpPr>
        <p:spPr>
          <a:xfrm>
            <a:off x="6886949"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18" name="Text Placeholder 7">
            <a:extLst>
              <a:ext uri="{FF2B5EF4-FFF2-40B4-BE49-F238E27FC236}">
                <a16:creationId xmlns:a16="http://schemas.microsoft.com/office/drawing/2014/main" id="{F156259C-3E85-4E27-A900-E5FEF32FC03F}"/>
              </a:ext>
            </a:extLst>
          </p:cNvPr>
          <p:cNvSpPr>
            <a:spLocks noGrp="1"/>
          </p:cNvSpPr>
          <p:nvPr>
            <p:ph type="body" sz="quarter" idx="31" hasCustomPrompt="1"/>
          </p:nvPr>
        </p:nvSpPr>
        <p:spPr>
          <a:xfrm>
            <a:off x="6886949"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19" name="Text Placeholder 7">
            <a:extLst>
              <a:ext uri="{FF2B5EF4-FFF2-40B4-BE49-F238E27FC236}">
                <a16:creationId xmlns:a16="http://schemas.microsoft.com/office/drawing/2014/main" id="{5D04F8F1-FFF5-4243-A668-5A79CE4A653B}"/>
              </a:ext>
            </a:extLst>
          </p:cNvPr>
          <p:cNvSpPr>
            <a:spLocks noGrp="1"/>
          </p:cNvSpPr>
          <p:nvPr>
            <p:ph type="body" sz="quarter" idx="32" hasCustomPrompt="1"/>
          </p:nvPr>
        </p:nvSpPr>
        <p:spPr>
          <a:xfrm>
            <a:off x="6236044" y="3800047"/>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
        <p:nvSpPr>
          <p:cNvPr id="20" name="Text Placeholder 7">
            <a:extLst>
              <a:ext uri="{FF2B5EF4-FFF2-40B4-BE49-F238E27FC236}">
                <a16:creationId xmlns:a16="http://schemas.microsoft.com/office/drawing/2014/main" id="{79B44392-9FED-4355-BD1A-CAD85ED07733}"/>
              </a:ext>
            </a:extLst>
          </p:cNvPr>
          <p:cNvSpPr>
            <a:spLocks noGrp="1"/>
          </p:cNvSpPr>
          <p:nvPr>
            <p:ph type="body" sz="quarter" idx="33" hasCustomPrompt="1"/>
          </p:nvPr>
        </p:nvSpPr>
        <p:spPr>
          <a:xfrm>
            <a:off x="1103236" y="3794477"/>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Tree>
    <p:extLst>
      <p:ext uri="{BB962C8B-B14F-4D97-AF65-F5344CB8AC3E}">
        <p14:creationId xmlns:p14="http://schemas.microsoft.com/office/powerpoint/2010/main" val="26031765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3892286"/>
            <a:ext cx="5312682" cy="2408918"/>
          </a:xfrm>
          <a:prstGeom prst="rect">
            <a:avLst/>
          </a:prstGeom>
        </p:spPr>
        <p:txBody>
          <a:bodyPr/>
          <a:lstStyle>
            <a:lvl1pPr marL="0" indent="0">
              <a:buNone/>
              <a:defRPr>
                <a:solidFill>
                  <a:srgbClr val="616161"/>
                </a:solidFill>
              </a:defRPr>
            </a:lvl1pPr>
          </a:lstStyle>
          <a:p>
            <a:pPr lvl="0"/>
            <a:r>
              <a:rPr lang="en-US" dirty="0"/>
              <a:t>Click to edit text: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rgbClr val="616161"/>
                </a:solidFill>
                <a:latin typeface="+mn-lt"/>
              </a:defRPr>
            </a:lvl1pPr>
          </a:lstStyle>
          <a:p>
            <a:r>
              <a:rPr lang="en-US" dirty="0"/>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Tree>
    <p:extLst>
      <p:ext uri="{BB962C8B-B14F-4D97-AF65-F5344CB8AC3E}">
        <p14:creationId xmlns:p14="http://schemas.microsoft.com/office/powerpoint/2010/main" val="3222361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tro with phot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2827283"/>
            <a:ext cx="5017938" cy="3305759"/>
          </a:xfrm>
          <a:prstGeom prst="rect">
            <a:avLst/>
          </a:prstGeom>
        </p:spPr>
        <p:txBody>
          <a:bodyPr/>
          <a:lstStyle>
            <a:lvl1pPr marL="0" indent="0">
              <a:buNone/>
              <a:defRPr>
                <a:solidFill>
                  <a:srgbClr val="616161"/>
                </a:solidFill>
              </a:defRPr>
            </a:lvl1pPr>
          </a:lstStyle>
          <a:p>
            <a:pPr lvl="0"/>
            <a:r>
              <a:rPr lang="en-US" dirty="0"/>
              <a:t>Click to edit text: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chemeClr val="tx1"/>
                </a:solidFill>
                <a:latin typeface="+mn-lt"/>
              </a:defRPr>
            </a:lvl1pPr>
          </a:lstStyle>
          <a:p>
            <a:r>
              <a:rPr lang="en-US" dirty="0"/>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
        <p:nvSpPr>
          <p:cNvPr id="6" name="Picture Placeholder 8">
            <a:extLst>
              <a:ext uri="{FF2B5EF4-FFF2-40B4-BE49-F238E27FC236}">
                <a16:creationId xmlns:a16="http://schemas.microsoft.com/office/drawing/2014/main" id="{2EDEB566-A935-4808-8F3D-AC8264F5C837}"/>
              </a:ext>
            </a:extLst>
          </p:cNvPr>
          <p:cNvSpPr>
            <a:spLocks noGrp="1"/>
          </p:cNvSpPr>
          <p:nvPr>
            <p:ph type="pic" sz="quarter" idx="13"/>
          </p:nvPr>
        </p:nvSpPr>
        <p:spPr>
          <a:xfrm>
            <a:off x="668545" y="2827283"/>
            <a:ext cx="4544586" cy="3302143"/>
          </a:xfrm>
          <a:prstGeom prst="rect">
            <a:avLst/>
          </a:prstGeom>
        </p:spPr>
        <p:txBody>
          <a:bodyPr/>
          <a:lstStyle/>
          <a:p>
            <a:endParaRPr lang="en-US" dirty="0"/>
          </a:p>
        </p:txBody>
      </p:sp>
      <p:cxnSp>
        <p:nvCxnSpPr>
          <p:cNvPr id="8" name="Straight Connector 14">
            <a:extLst>
              <a:ext uri="{FF2B5EF4-FFF2-40B4-BE49-F238E27FC236}">
                <a16:creationId xmlns:a16="http://schemas.microsoft.com/office/drawing/2014/main" id="{2F6AE52C-286B-448B-929B-AACE4ABCA1F4}"/>
              </a:ext>
            </a:extLst>
          </p:cNvPr>
          <p:cNvCxnSpPr/>
          <p:nvPr userDrawn="1"/>
        </p:nvCxnSpPr>
        <p:spPr>
          <a:xfrm>
            <a:off x="3752631" y="2795753"/>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33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Presentation Title">
    <p:spTree>
      <p:nvGrpSpPr>
        <p:cNvPr id="1" name=""/>
        <p:cNvGrpSpPr/>
        <p:nvPr/>
      </p:nvGrpSpPr>
      <p:grpSpPr>
        <a:xfrm>
          <a:off x="0" y="0"/>
          <a:ext cx="0" cy="0"/>
          <a:chOff x="0" y="0"/>
          <a:chExt cx="0" cy="0"/>
        </a:xfrm>
      </p:grpSpPr>
      <p:pic>
        <p:nvPicPr>
          <p:cNvPr id="12" name="Picture 11" descr="A group of people standing in front of a building&#10;&#10;Description automatically generated">
            <a:extLst>
              <a:ext uri="{FF2B5EF4-FFF2-40B4-BE49-F238E27FC236}">
                <a16:creationId xmlns:a16="http://schemas.microsoft.com/office/drawing/2014/main" id="{6E3B8B4D-AF82-4148-89AE-74900FF973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11176" y="1"/>
            <a:ext cx="12192000" cy="6858001"/>
          </a:xfrm>
          <a:prstGeom prst="rect">
            <a:avLst/>
          </a:prstGeom>
        </p:spPr>
      </p:pic>
      <p:sp>
        <p:nvSpPr>
          <p:cNvPr id="13" name="Rectangle 12">
            <a:extLst>
              <a:ext uri="{FF2B5EF4-FFF2-40B4-BE49-F238E27FC236}">
                <a16:creationId xmlns:a16="http://schemas.microsoft.com/office/drawing/2014/main" id="{DF6ED04B-7F4C-4F07-A517-AFDEDDC76C07}"/>
              </a:ext>
            </a:extLst>
          </p:cNvPr>
          <p:cNvSpPr/>
          <p:nvPr userDrawn="1"/>
        </p:nvSpPr>
        <p:spPr>
          <a:xfrm>
            <a:off x="-11176" y="0"/>
            <a:ext cx="12192000" cy="685800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31D3CE-07AE-4C94-8046-8940EC8DBB6D}"/>
              </a:ext>
            </a:extLst>
          </p:cNvPr>
          <p:cNvSpPr/>
          <p:nvPr userDrawn="1"/>
        </p:nvSpPr>
        <p:spPr>
          <a:xfrm>
            <a:off x="-11176" y="0"/>
            <a:ext cx="6425624" cy="6858000"/>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TextBox 15">
            <a:extLst>
              <a:ext uri="{FF2B5EF4-FFF2-40B4-BE49-F238E27FC236}">
                <a16:creationId xmlns:a16="http://schemas.microsoft.com/office/drawing/2014/main" id="{6176F502-1970-456C-A23C-B13371545FE6}"/>
              </a:ext>
            </a:extLst>
          </p:cNvPr>
          <p:cNvSpPr txBox="1"/>
          <p:nvPr userDrawn="1"/>
        </p:nvSpPr>
        <p:spPr>
          <a:xfrm>
            <a:off x="7556269" y="6031167"/>
            <a:ext cx="3641389" cy="369332"/>
          </a:xfrm>
          <a:prstGeom prst="rect">
            <a:avLst/>
          </a:prstGeom>
          <a:noFill/>
        </p:spPr>
        <p:txBody>
          <a:bodyPr wrap="square" rtlCol="0">
            <a:spAutoFit/>
          </a:bodyPr>
          <a:lstStyle/>
          <a:p>
            <a:pPr algn="r"/>
            <a:r>
              <a:rPr lang="en-US" sz="1800" b="1" dirty="0">
                <a:solidFill>
                  <a:schemeClr val="tx1"/>
                </a:solidFill>
                <a:latin typeface="Segoe UI Semibold" panose="020B0702040204020203" pitchFamily="34" charset="0"/>
                <a:cs typeface="Segoe UI Semibold" panose="020B0702040204020203" pitchFamily="34" charset="0"/>
              </a:rPr>
              <a:t>#GlobalPowerPlatformBootcamp</a:t>
            </a:r>
          </a:p>
        </p:txBody>
      </p:sp>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831850" y="3300991"/>
            <a:ext cx="4587643" cy="131390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831850" y="540328"/>
            <a:ext cx="4928870" cy="2693324"/>
          </a:xfrm>
        </p:spPr>
        <p:txBody>
          <a:bodyPr anchor="b">
            <a:normAutofit/>
          </a:bodyPr>
          <a:lstStyle>
            <a:lvl1pPr>
              <a:defRPr sz="5400">
                <a:solidFill>
                  <a:schemeClr val="bg1"/>
                </a:solidFill>
              </a:defRPr>
            </a:lvl1pPr>
          </a:lstStyle>
          <a:p>
            <a:r>
              <a:rPr lang="en-US" dirty="0"/>
              <a:t>Presentation Title</a:t>
            </a:r>
          </a:p>
        </p:txBody>
      </p:sp>
      <p:pic>
        <p:nvPicPr>
          <p:cNvPr id="11" name="Picture 10">
            <a:extLst>
              <a:ext uri="{FF2B5EF4-FFF2-40B4-BE49-F238E27FC236}">
                <a16:creationId xmlns:a16="http://schemas.microsoft.com/office/drawing/2014/main" id="{96FB48DC-EA34-4D5E-B237-1072E8958D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1850" y="5016126"/>
            <a:ext cx="1330325" cy="1384373"/>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fiel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
        <p:nvSpPr>
          <p:cNvPr id="6" name="Text Placeholder 5">
            <a:extLst>
              <a:ext uri="{FF2B5EF4-FFF2-40B4-BE49-F238E27FC236}">
                <a16:creationId xmlns:a16="http://schemas.microsoft.com/office/drawing/2014/main" id="{D58F7986-94D9-4F5E-80E5-9C036ED99E7B}"/>
              </a:ext>
            </a:extLst>
          </p:cNvPr>
          <p:cNvSpPr>
            <a:spLocks noGrp="1"/>
          </p:cNvSpPr>
          <p:nvPr>
            <p:ph type="body" sz="quarter" idx="15"/>
          </p:nvPr>
        </p:nvSpPr>
        <p:spPr>
          <a:xfrm>
            <a:off x="668338" y="1625599"/>
            <a:ext cx="10385425" cy="4305300"/>
          </a:xfrm>
          <a:prstGeom prst="rect">
            <a:avLst/>
          </a:prstGeom>
        </p:spPr>
        <p:txBody>
          <a:bodyPr/>
          <a:lstStyle>
            <a:lvl1pPr>
              <a:buClr>
                <a:schemeClr val="accent2"/>
              </a:buClr>
              <a:defRPr>
                <a:solidFill>
                  <a:srgbClr val="616161"/>
                </a:solidFill>
              </a:defRPr>
            </a:lvl1pPr>
            <a:lvl2pPr marL="719138" indent="-269875">
              <a:buClr>
                <a:schemeClr val="accent2"/>
              </a:buClr>
              <a:buSzPct val="65000"/>
              <a:buFont typeface="Courier New" panose="02070309020205020404" pitchFamily="49" charset="0"/>
              <a:buChar char="o"/>
              <a:defRPr>
                <a:solidFill>
                  <a:srgbClr val="616161"/>
                </a:solidFill>
              </a:defRPr>
            </a:lvl2pPr>
            <a:lvl3pPr marL="1252538" indent="-269875">
              <a:buClr>
                <a:schemeClr val="accent2"/>
              </a:buClr>
              <a:buSzPct val="65000"/>
              <a:buFont typeface="Courier New" panose="02070309020205020404" pitchFamily="49" charset="0"/>
              <a:buChar char="o"/>
              <a:defRPr>
                <a:solidFill>
                  <a:srgbClr val="61616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796248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field si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5E258CD5-DC86-4E81-A726-B1380AF63BA2}"/>
              </a:ext>
            </a:extLst>
          </p:cNvPr>
          <p:cNvSpPr>
            <a:spLocks noGrp="1"/>
          </p:cNvSpPr>
          <p:nvPr>
            <p:ph type="body" sz="quarter" idx="13" hasCustomPrompt="1"/>
          </p:nvPr>
        </p:nvSpPr>
        <p:spPr>
          <a:xfrm>
            <a:off x="668338" y="1625600"/>
            <a:ext cx="10385425" cy="4305300"/>
          </a:xfrm>
          <a:prstGeom prst="rect">
            <a:avLst/>
          </a:prstGeom>
        </p:spPr>
        <p:txBody>
          <a:bodyPr/>
          <a:lstStyle>
            <a:lvl1pPr marL="0" indent="0">
              <a:buNone/>
              <a:defRPr>
                <a:solidFill>
                  <a:srgbClr val="616161"/>
                </a:solidFill>
              </a:defRPr>
            </a:lvl1pPr>
          </a:lstStyle>
          <a:p>
            <a:pPr lvl="0"/>
            <a:r>
              <a:rPr lang="en-US" dirty="0"/>
              <a:t>Insert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endParaRPr lang="en-US" dirty="0"/>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Tree>
    <p:extLst>
      <p:ext uri="{BB962C8B-B14F-4D97-AF65-F5344CB8AC3E}">
        <p14:creationId xmlns:p14="http://schemas.microsoft.com/office/powerpoint/2010/main" val="2143571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field dou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
        <p:nvSpPr>
          <p:cNvPr id="7" name="Text Placeholder 5">
            <a:extLst>
              <a:ext uri="{FF2B5EF4-FFF2-40B4-BE49-F238E27FC236}">
                <a16:creationId xmlns:a16="http://schemas.microsoft.com/office/drawing/2014/main" id="{92715397-AFBE-4E04-A77C-B8A6359BCF91}"/>
              </a:ext>
            </a:extLst>
          </p:cNvPr>
          <p:cNvSpPr>
            <a:spLocks noGrp="1"/>
          </p:cNvSpPr>
          <p:nvPr>
            <p:ph type="body" sz="quarter" idx="16"/>
          </p:nvPr>
        </p:nvSpPr>
        <p:spPr>
          <a:xfrm>
            <a:off x="1890589"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57188" indent="-174625">
              <a:buClr>
                <a:schemeClr val="accent2"/>
              </a:buClr>
              <a:buSzPct val="65000"/>
              <a:buFont typeface="Courier New" panose="02070309020205020404" pitchFamily="49" charset="0"/>
              <a:buChar char="o"/>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dirty="0"/>
              <a:t>Edit Master text styles</a:t>
            </a:r>
          </a:p>
          <a:p>
            <a:pPr lvl="1"/>
            <a:r>
              <a:rPr lang="en-US" dirty="0"/>
              <a:t>Second level</a:t>
            </a:r>
          </a:p>
          <a:p>
            <a:pPr lvl="2"/>
            <a:r>
              <a:rPr lang="en-US" dirty="0"/>
              <a:t>Third level</a:t>
            </a:r>
          </a:p>
        </p:txBody>
      </p:sp>
      <p:sp>
        <p:nvSpPr>
          <p:cNvPr id="8" name="Text Placeholder 5">
            <a:extLst>
              <a:ext uri="{FF2B5EF4-FFF2-40B4-BE49-F238E27FC236}">
                <a16:creationId xmlns:a16="http://schemas.microsoft.com/office/drawing/2014/main" id="{E9307932-E750-4F4A-83E5-DF921E397C80}"/>
              </a:ext>
            </a:extLst>
          </p:cNvPr>
          <p:cNvSpPr>
            <a:spLocks noGrp="1"/>
          </p:cNvSpPr>
          <p:nvPr>
            <p:ph type="body" sz="quarter" idx="17" hasCustomPrompt="1"/>
          </p:nvPr>
        </p:nvSpPr>
        <p:spPr>
          <a:xfrm>
            <a:off x="6025896"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57188" indent="-157163">
              <a:buClr>
                <a:schemeClr val="accent2"/>
              </a:buClr>
              <a:buSzPct val="65000"/>
              <a:buFont typeface="Courier New" panose="02070309020205020404" pitchFamily="49" charset="0"/>
              <a:buChar char="o"/>
              <a:tabLst>
                <a:tab pos="357188" algn="l"/>
              </a:tabLst>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dirty="0"/>
              <a:t>Edit Master text styles</a:t>
            </a:r>
          </a:p>
          <a:p>
            <a:pPr lvl="1"/>
            <a:r>
              <a:rPr lang="en-US" dirty="0"/>
              <a:t>Second level</a:t>
            </a:r>
          </a:p>
          <a:p>
            <a:pPr lvl="2"/>
            <a:r>
              <a:rPr lang="en-US" dirty="0"/>
              <a:t>Third level</a:t>
            </a:r>
          </a:p>
        </p:txBody>
      </p:sp>
      <p:sp>
        <p:nvSpPr>
          <p:cNvPr id="10" name="Text Placeholder 5">
            <a:extLst>
              <a:ext uri="{FF2B5EF4-FFF2-40B4-BE49-F238E27FC236}">
                <a16:creationId xmlns:a16="http://schemas.microsoft.com/office/drawing/2014/main" id="{A61291A9-0445-455D-ADBD-A5AFD8777390}"/>
              </a:ext>
            </a:extLst>
          </p:cNvPr>
          <p:cNvSpPr>
            <a:spLocks noGrp="1"/>
          </p:cNvSpPr>
          <p:nvPr>
            <p:ph type="body" sz="quarter" idx="18" hasCustomPrompt="1"/>
          </p:nvPr>
        </p:nvSpPr>
        <p:spPr>
          <a:xfrm>
            <a:off x="530913" y="146460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dirty="0"/>
              <a:t>No.</a:t>
            </a:r>
          </a:p>
        </p:txBody>
      </p:sp>
      <p:sp>
        <p:nvSpPr>
          <p:cNvPr id="11" name="Text Placeholder 5">
            <a:extLst>
              <a:ext uri="{FF2B5EF4-FFF2-40B4-BE49-F238E27FC236}">
                <a16:creationId xmlns:a16="http://schemas.microsoft.com/office/drawing/2014/main" id="{2CAF4FAA-5333-496C-B5D9-B07D7F9F928B}"/>
              </a:ext>
            </a:extLst>
          </p:cNvPr>
          <p:cNvSpPr>
            <a:spLocks noGrp="1"/>
          </p:cNvSpPr>
          <p:nvPr>
            <p:ph type="body" sz="quarter" idx="19" hasCustomPrompt="1"/>
          </p:nvPr>
        </p:nvSpPr>
        <p:spPr>
          <a:xfrm>
            <a:off x="9959400" y="524789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dirty="0"/>
              <a:t>No.</a:t>
            </a:r>
          </a:p>
        </p:txBody>
      </p:sp>
    </p:spTree>
    <p:extLst>
      <p:ext uri="{BB962C8B-B14F-4D97-AF65-F5344CB8AC3E}">
        <p14:creationId xmlns:p14="http://schemas.microsoft.com/office/powerpoint/2010/main" val="18129825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07A09AD-C3ED-4AB8-B48F-146E72E9C0F7}"/>
              </a:ext>
            </a:extLst>
          </p:cNvPr>
          <p:cNvSpPr>
            <a:spLocks noGrp="1"/>
          </p:cNvSpPr>
          <p:nvPr>
            <p:ph sz="quarter" idx="30"/>
          </p:nvPr>
        </p:nvSpPr>
        <p:spPr>
          <a:xfrm>
            <a:off x="1065684"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dirty="0"/>
          </a:p>
        </p:txBody>
      </p:sp>
      <p:sp>
        <p:nvSpPr>
          <p:cNvPr id="2" name="Title 1">
            <a:extLst>
              <a:ext uri="{FF2B5EF4-FFF2-40B4-BE49-F238E27FC236}">
                <a16:creationId xmlns:a16="http://schemas.microsoft.com/office/drawing/2014/main" id="{20CA0459-0F1A-4D11-B235-35B7A7FA9D0D}"/>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6">
            <a:extLst>
              <a:ext uri="{FF2B5EF4-FFF2-40B4-BE49-F238E27FC236}">
                <a16:creationId xmlns:a16="http://schemas.microsoft.com/office/drawing/2014/main" id="{3594C469-8CD9-470E-BD4D-8E2F49DC3F19}"/>
              </a:ext>
            </a:extLst>
          </p:cNvPr>
          <p:cNvSpPr>
            <a:spLocks noGrp="1"/>
          </p:cNvSpPr>
          <p:nvPr>
            <p:ph type="body" sz="quarter" idx="15" hasCustomPrompt="1"/>
          </p:nvPr>
        </p:nvSpPr>
        <p:spPr>
          <a:xfrm>
            <a:off x="1064196"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dirty="0"/>
              <a:t>Header</a:t>
            </a:r>
          </a:p>
        </p:txBody>
      </p:sp>
      <p:sp>
        <p:nvSpPr>
          <p:cNvPr id="28" name="Textfeld 27">
            <a:extLst>
              <a:ext uri="{FF2B5EF4-FFF2-40B4-BE49-F238E27FC236}">
                <a16:creationId xmlns:a16="http://schemas.microsoft.com/office/drawing/2014/main" id="{4F0FC2AD-54EE-4361-B58A-28224A40E8B9}"/>
              </a:ext>
            </a:extLst>
          </p:cNvPr>
          <p:cNvSpPr txBox="1"/>
          <p:nvPr userDrawn="1"/>
        </p:nvSpPr>
        <p:spPr>
          <a:xfrm rot="18890381">
            <a:off x="3506159" y="5415334"/>
            <a:ext cx="324000" cy="48796"/>
          </a:xfrm>
          <a:prstGeom prst="rect">
            <a:avLst/>
          </a:prstGeom>
          <a:solidFill>
            <a:schemeClr val="bg2"/>
          </a:solidFill>
        </p:spPr>
        <p:txBody>
          <a:bodyPr wrap="square" lIns="0" tIns="0" rIns="0" bIns="0" rtlCol="0">
            <a:spAutoFit/>
          </a:bodyPr>
          <a:lstStyle/>
          <a:p>
            <a:pPr>
              <a:lnSpc>
                <a:spcPts val="100"/>
              </a:lnSpc>
            </a:pPr>
            <a:endParaRPr lang="de-DE" sz="400" dirty="0"/>
          </a:p>
          <a:p>
            <a:pPr>
              <a:lnSpc>
                <a:spcPts val="100"/>
              </a:lnSpc>
            </a:pPr>
            <a:endParaRPr lang="de-DE" sz="400" dirty="0"/>
          </a:p>
          <a:p>
            <a:pPr>
              <a:lnSpc>
                <a:spcPts val="100"/>
              </a:lnSpc>
            </a:pPr>
            <a:endParaRPr lang="de-DE" sz="400" dirty="0"/>
          </a:p>
        </p:txBody>
      </p:sp>
      <p:sp>
        <p:nvSpPr>
          <p:cNvPr id="35" name="Content Placeholder 14">
            <a:extLst>
              <a:ext uri="{FF2B5EF4-FFF2-40B4-BE49-F238E27FC236}">
                <a16:creationId xmlns:a16="http://schemas.microsoft.com/office/drawing/2014/main" id="{DF0E84C6-1963-4A53-B57E-F63FEA17CB1C}"/>
              </a:ext>
            </a:extLst>
          </p:cNvPr>
          <p:cNvSpPr>
            <a:spLocks noGrp="1"/>
          </p:cNvSpPr>
          <p:nvPr>
            <p:ph sz="quarter" idx="31"/>
          </p:nvPr>
        </p:nvSpPr>
        <p:spPr>
          <a:xfrm>
            <a:off x="4359218"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dirty="0"/>
          </a:p>
        </p:txBody>
      </p:sp>
      <p:sp>
        <p:nvSpPr>
          <p:cNvPr id="36" name="Text Placeholder 6">
            <a:extLst>
              <a:ext uri="{FF2B5EF4-FFF2-40B4-BE49-F238E27FC236}">
                <a16:creationId xmlns:a16="http://schemas.microsoft.com/office/drawing/2014/main" id="{D48288C6-475A-4A3E-AEC2-453E55163528}"/>
              </a:ext>
            </a:extLst>
          </p:cNvPr>
          <p:cNvSpPr>
            <a:spLocks noGrp="1"/>
          </p:cNvSpPr>
          <p:nvPr>
            <p:ph type="body" sz="quarter" idx="32" hasCustomPrompt="1"/>
          </p:nvPr>
        </p:nvSpPr>
        <p:spPr>
          <a:xfrm>
            <a:off x="4357730"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dirty="0"/>
              <a:t>Header</a:t>
            </a:r>
          </a:p>
        </p:txBody>
      </p:sp>
      <p:sp>
        <p:nvSpPr>
          <p:cNvPr id="37" name="Textfeld 36">
            <a:extLst>
              <a:ext uri="{FF2B5EF4-FFF2-40B4-BE49-F238E27FC236}">
                <a16:creationId xmlns:a16="http://schemas.microsoft.com/office/drawing/2014/main" id="{0BEF0F22-E44B-464C-9181-CB4402FFFCE1}"/>
              </a:ext>
            </a:extLst>
          </p:cNvPr>
          <p:cNvSpPr txBox="1"/>
          <p:nvPr userDrawn="1"/>
        </p:nvSpPr>
        <p:spPr>
          <a:xfrm rot="18890381">
            <a:off x="6799693" y="5415334"/>
            <a:ext cx="324000" cy="48796"/>
          </a:xfrm>
          <a:prstGeom prst="rect">
            <a:avLst/>
          </a:prstGeom>
          <a:solidFill>
            <a:schemeClr val="bg2"/>
          </a:solidFill>
        </p:spPr>
        <p:txBody>
          <a:bodyPr wrap="square" lIns="0" tIns="0" rIns="0" bIns="0" rtlCol="0">
            <a:spAutoFit/>
          </a:bodyPr>
          <a:lstStyle/>
          <a:p>
            <a:pPr>
              <a:lnSpc>
                <a:spcPts val="100"/>
              </a:lnSpc>
            </a:pPr>
            <a:endParaRPr lang="de-DE" sz="400" dirty="0"/>
          </a:p>
          <a:p>
            <a:pPr>
              <a:lnSpc>
                <a:spcPts val="100"/>
              </a:lnSpc>
            </a:pPr>
            <a:endParaRPr lang="de-DE" sz="400" dirty="0"/>
          </a:p>
          <a:p>
            <a:pPr>
              <a:lnSpc>
                <a:spcPts val="100"/>
              </a:lnSpc>
            </a:pPr>
            <a:endParaRPr lang="de-DE" sz="400" dirty="0"/>
          </a:p>
        </p:txBody>
      </p:sp>
      <p:sp>
        <p:nvSpPr>
          <p:cNvPr id="38" name="Content Placeholder 14">
            <a:extLst>
              <a:ext uri="{FF2B5EF4-FFF2-40B4-BE49-F238E27FC236}">
                <a16:creationId xmlns:a16="http://schemas.microsoft.com/office/drawing/2014/main" id="{FDFC454E-34F4-4E78-98A1-34EE74FA58FC}"/>
              </a:ext>
            </a:extLst>
          </p:cNvPr>
          <p:cNvSpPr>
            <a:spLocks noGrp="1"/>
          </p:cNvSpPr>
          <p:nvPr>
            <p:ph sz="quarter" idx="33"/>
          </p:nvPr>
        </p:nvSpPr>
        <p:spPr>
          <a:xfrm>
            <a:off x="7618746"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dirty="0"/>
          </a:p>
        </p:txBody>
      </p:sp>
      <p:sp>
        <p:nvSpPr>
          <p:cNvPr id="39" name="Text Placeholder 6">
            <a:extLst>
              <a:ext uri="{FF2B5EF4-FFF2-40B4-BE49-F238E27FC236}">
                <a16:creationId xmlns:a16="http://schemas.microsoft.com/office/drawing/2014/main" id="{754D76FB-D0FD-4B31-BAB0-B781956739AD}"/>
              </a:ext>
            </a:extLst>
          </p:cNvPr>
          <p:cNvSpPr>
            <a:spLocks noGrp="1"/>
          </p:cNvSpPr>
          <p:nvPr>
            <p:ph type="body" sz="quarter" idx="34" hasCustomPrompt="1"/>
          </p:nvPr>
        </p:nvSpPr>
        <p:spPr>
          <a:xfrm>
            <a:off x="7617258"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dirty="0"/>
              <a:t>Header</a:t>
            </a:r>
          </a:p>
        </p:txBody>
      </p:sp>
      <p:sp>
        <p:nvSpPr>
          <p:cNvPr id="40" name="Textfeld 39">
            <a:extLst>
              <a:ext uri="{FF2B5EF4-FFF2-40B4-BE49-F238E27FC236}">
                <a16:creationId xmlns:a16="http://schemas.microsoft.com/office/drawing/2014/main" id="{ADEFE772-37AE-4715-A3F9-8A6FAAF9EDC0}"/>
              </a:ext>
            </a:extLst>
          </p:cNvPr>
          <p:cNvSpPr txBox="1"/>
          <p:nvPr userDrawn="1"/>
        </p:nvSpPr>
        <p:spPr>
          <a:xfrm rot="18890381">
            <a:off x="10059221" y="5415334"/>
            <a:ext cx="324000" cy="48796"/>
          </a:xfrm>
          <a:prstGeom prst="rect">
            <a:avLst/>
          </a:prstGeom>
          <a:solidFill>
            <a:schemeClr val="bg2"/>
          </a:solidFill>
        </p:spPr>
        <p:txBody>
          <a:bodyPr wrap="square" lIns="0" tIns="0" rIns="0" bIns="0" rtlCol="0">
            <a:spAutoFit/>
          </a:bodyPr>
          <a:lstStyle/>
          <a:p>
            <a:pPr>
              <a:lnSpc>
                <a:spcPts val="100"/>
              </a:lnSpc>
            </a:pPr>
            <a:endParaRPr lang="de-DE" sz="400" dirty="0"/>
          </a:p>
          <a:p>
            <a:pPr>
              <a:lnSpc>
                <a:spcPts val="100"/>
              </a:lnSpc>
            </a:pPr>
            <a:endParaRPr lang="de-DE" sz="400" dirty="0"/>
          </a:p>
          <a:p>
            <a:pPr>
              <a:lnSpc>
                <a:spcPts val="100"/>
              </a:lnSpc>
            </a:pPr>
            <a:endParaRPr lang="de-DE" sz="400" dirty="0"/>
          </a:p>
        </p:txBody>
      </p:sp>
    </p:spTree>
    <p:extLst>
      <p:ext uri="{BB962C8B-B14F-4D97-AF65-F5344CB8AC3E}">
        <p14:creationId xmlns:p14="http://schemas.microsoft.com/office/powerpoint/2010/main" val="26793520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420277" y="3978654"/>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420276" y="4415070"/>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pic>
        <p:nvPicPr>
          <p:cNvPr id="21" name="Picture 12">
            <a:extLst>
              <a:ext uri="{FF2B5EF4-FFF2-40B4-BE49-F238E27FC236}">
                <a16:creationId xmlns:a16="http://schemas.microsoft.com/office/drawing/2014/main" id="{7AB98978-58A8-4BD5-83AB-31173878DE2B}"/>
              </a:ext>
            </a:extLst>
          </p:cNvPr>
          <p:cNvPicPr>
            <a:picLocks noChangeAspect="1"/>
          </p:cNvPicPr>
          <p:nvPr userDrawn="1"/>
        </p:nvPicPr>
        <p:blipFill>
          <a:blip r:embed="rId2"/>
          <a:stretch>
            <a:fillRect/>
          </a:stretch>
        </p:blipFill>
        <p:spPr>
          <a:xfrm>
            <a:off x="1035381" y="2247904"/>
            <a:ext cx="929291" cy="1447671"/>
          </a:xfrm>
          <a:prstGeom prst="rect">
            <a:avLst/>
          </a:prstGeom>
        </p:spPr>
      </p:pic>
      <p:pic>
        <p:nvPicPr>
          <p:cNvPr id="22" name="Picture 15">
            <a:extLst>
              <a:ext uri="{FF2B5EF4-FFF2-40B4-BE49-F238E27FC236}">
                <a16:creationId xmlns:a16="http://schemas.microsoft.com/office/drawing/2014/main" id="{44042C43-DB0E-41BD-9265-FB12A3B22958}"/>
              </a:ext>
            </a:extLst>
          </p:cNvPr>
          <p:cNvPicPr>
            <a:picLocks noChangeAspect="1"/>
          </p:cNvPicPr>
          <p:nvPr userDrawn="1"/>
        </p:nvPicPr>
        <p:blipFill>
          <a:blip r:embed="rId3"/>
          <a:stretch>
            <a:fillRect/>
          </a:stretch>
        </p:blipFill>
        <p:spPr>
          <a:xfrm>
            <a:off x="3049755" y="2347427"/>
            <a:ext cx="1108654" cy="1203233"/>
          </a:xfrm>
          <a:prstGeom prst="rect">
            <a:avLst/>
          </a:prstGeom>
        </p:spPr>
      </p:pic>
      <p:pic>
        <p:nvPicPr>
          <p:cNvPr id="23" name="Picture 18">
            <a:extLst>
              <a:ext uri="{FF2B5EF4-FFF2-40B4-BE49-F238E27FC236}">
                <a16:creationId xmlns:a16="http://schemas.microsoft.com/office/drawing/2014/main" id="{70188A4B-B2C0-4DF4-AAE7-15CBD040B306}"/>
              </a:ext>
            </a:extLst>
          </p:cNvPr>
          <p:cNvPicPr>
            <a:picLocks noChangeAspect="1"/>
          </p:cNvPicPr>
          <p:nvPr userDrawn="1"/>
        </p:nvPicPr>
        <p:blipFill>
          <a:blip r:embed="rId4"/>
          <a:stretch>
            <a:fillRect/>
          </a:stretch>
        </p:blipFill>
        <p:spPr>
          <a:xfrm>
            <a:off x="5234720" y="2161405"/>
            <a:ext cx="1156060" cy="1473840"/>
          </a:xfrm>
          <a:prstGeom prst="rect">
            <a:avLst/>
          </a:prstGeom>
        </p:spPr>
      </p:pic>
      <p:pic>
        <p:nvPicPr>
          <p:cNvPr id="24" name="Picture 21">
            <a:extLst>
              <a:ext uri="{FF2B5EF4-FFF2-40B4-BE49-F238E27FC236}">
                <a16:creationId xmlns:a16="http://schemas.microsoft.com/office/drawing/2014/main" id="{4C220B4D-D17F-422E-9577-61422D180D0A}"/>
              </a:ext>
            </a:extLst>
          </p:cNvPr>
          <p:cNvPicPr>
            <a:picLocks noChangeAspect="1"/>
          </p:cNvPicPr>
          <p:nvPr userDrawn="1"/>
        </p:nvPicPr>
        <p:blipFill>
          <a:blip r:embed="rId5"/>
          <a:stretch>
            <a:fillRect/>
          </a:stretch>
        </p:blipFill>
        <p:spPr>
          <a:xfrm>
            <a:off x="7400218" y="2347427"/>
            <a:ext cx="1328243" cy="1203233"/>
          </a:xfrm>
          <a:prstGeom prst="rect">
            <a:avLst/>
          </a:prstGeom>
        </p:spPr>
      </p:pic>
      <p:pic>
        <p:nvPicPr>
          <p:cNvPr id="25" name="Picture 22">
            <a:extLst>
              <a:ext uri="{FF2B5EF4-FFF2-40B4-BE49-F238E27FC236}">
                <a16:creationId xmlns:a16="http://schemas.microsoft.com/office/drawing/2014/main" id="{890358E4-489E-44BA-B9D6-F878FCC43B19}"/>
              </a:ext>
            </a:extLst>
          </p:cNvPr>
          <p:cNvPicPr>
            <a:picLocks noChangeAspect="1"/>
          </p:cNvPicPr>
          <p:nvPr userDrawn="1"/>
        </p:nvPicPr>
        <p:blipFill>
          <a:blip r:embed="rId6"/>
          <a:stretch>
            <a:fillRect/>
          </a:stretch>
        </p:blipFill>
        <p:spPr>
          <a:xfrm>
            <a:off x="9391729" y="2367241"/>
            <a:ext cx="1431298" cy="1183419"/>
          </a:xfrm>
          <a:prstGeom prst="rect">
            <a:avLst/>
          </a:prstGeom>
        </p:spPr>
      </p:pic>
      <p:sp>
        <p:nvSpPr>
          <p:cNvPr id="32" name="Text Placeholder 6">
            <a:extLst>
              <a:ext uri="{FF2B5EF4-FFF2-40B4-BE49-F238E27FC236}">
                <a16:creationId xmlns:a16="http://schemas.microsoft.com/office/drawing/2014/main" id="{1D12B9E5-4737-407E-A6FA-703D710326CD}"/>
              </a:ext>
            </a:extLst>
          </p:cNvPr>
          <p:cNvSpPr>
            <a:spLocks noGrp="1"/>
          </p:cNvSpPr>
          <p:nvPr>
            <p:ph type="body" sz="quarter" idx="20" hasCustomPrompt="1"/>
          </p:nvPr>
        </p:nvSpPr>
        <p:spPr>
          <a:xfrm>
            <a:off x="2612832" y="397987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33" name="Text Placeholder 6">
            <a:extLst>
              <a:ext uri="{FF2B5EF4-FFF2-40B4-BE49-F238E27FC236}">
                <a16:creationId xmlns:a16="http://schemas.microsoft.com/office/drawing/2014/main" id="{71BBD592-CF69-4F13-A38D-2BBB68EC263A}"/>
              </a:ext>
            </a:extLst>
          </p:cNvPr>
          <p:cNvSpPr>
            <a:spLocks noGrp="1"/>
          </p:cNvSpPr>
          <p:nvPr>
            <p:ph type="body" sz="quarter" idx="21" hasCustomPrompt="1"/>
          </p:nvPr>
        </p:nvSpPr>
        <p:spPr>
          <a:xfrm>
            <a:off x="2612831" y="441628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34" name="Text Placeholder 6">
            <a:extLst>
              <a:ext uri="{FF2B5EF4-FFF2-40B4-BE49-F238E27FC236}">
                <a16:creationId xmlns:a16="http://schemas.microsoft.com/office/drawing/2014/main" id="{7E94872B-E8A2-419F-8452-7A94F8A94C72}"/>
              </a:ext>
            </a:extLst>
          </p:cNvPr>
          <p:cNvSpPr>
            <a:spLocks noGrp="1"/>
          </p:cNvSpPr>
          <p:nvPr>
            <p:ph type="body" sz="quarter" idx="22" hasCustomPrompt="1"/>
          </p:nvPr>
        </p:nvSpPr>
        <p:spPr>
          <a:xfrm>
            <a:off x="4803742"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35" name="Text Placeholder 6">
            <a:extLst>
              <a:ext uri="{FF2B5EF4-FFF2-40B4-BE49-F238E27FC236}">
                <a16:creationId xmlns:a16="http://schemas.microsoft.com/office/drawing/2014/main" id="{87CD05E4-1960-4E8F-B25A-11ACFA8BD0E5}"/>
              </a:ext>
            </a:extLst>
          </p:cNvPr>
          <p:cNvSpPr>
            <a:spLocks noGrp="1"/>
          </p:cNvSpPr>
          <p:nvPr>
            <p:ph type="body" sz="quarter" idx="23" hasCustomPrompt="1"/>
          </p:nvPr>
        </p:nvSpPr>
        <p:spPr>
          <a:xfrm>
            <a:off x="4803741"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38" name="Text Placeholder 6">
            <a:extLst>
              <a:ext uri="{FF2B5EF4-FFF2-40B4-BE49-F238E27FC236}">
                <a16:creationId xmlns:a16="http://schemas.microsoft.com/office/drawing/2014/main" id="{B652E298-5FEE-4A0A-BCC1-8CE391B8DC8D}"/>
              </a:ext>
            </a:extLst>
          </p:cNvPr>
          <p:cNvSpPr>
            <a:spLocks noGrp="1"/>
          </p:cNvSpPr>
          <p:nvPr>
            <p:ph type="body" sz="quarter" idx="26" hasCustomPrompt="1"/>
          </p:nvPr>
        </p:nvSpPr>
        <p:spPr>
          <a:xfrm>
            <a:off x="9176325"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39" name="Text Placeholder 6">
            <a:extLst>
              <a:ext uri="{FF2B5EF4-FFF2-40B4-BE49-F238E27FC236}">
                <a16:creationId xmlns:a16="http://schemas.microsoft.com/office/drawing/2014/main" id="{90FB9BDB-25E5-4358-B35F-61B6FEA85625}"/>
              </a:ext>
            </a:extLst>
          </p:cNvPr>
          <p:cNvSpPr>
            <a:spLocks noGrp="1"/>
          </p:cNvSpPr>
          <p:nvPr>
            <p:ph type="body" sz="quarter" idx="27" hasCustomPrompt="1"/>
          </p:nvPr>
        </p:nvSpPr>
        <p:spPr>
          <a:xfrm>
            <a:off x="9176324"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40" name="Text Placeholder 6">
            <a:extLst>
              <a:ext uri="{FF2B5EF4-FFF2-40B4-BE49-F238E27FC236}">
                <a16:creationId xmlns:a16="http://schemas.microsoft.com/office/drawing/2014/main" id="{8E0BEC67-C26D-4FA4-A30A-4F9CA055186D}"/>
              </a:ext>
            </a:extLst>
          </p:cNvPr>
          <p:cNvSpPr>
            <a:spLocks noGrp="1"/>
          </p:cNvSpPr>
          <p:nvPr>
            <p:ph type="body" sz="quarter" idx="28" hasCustomPrompt="1"/>
          </p:nvPr>
        </p:nvSpPr>
        <p:spPr>
          <a:xfrm>
            <a:off x="7016455" y="397678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41" name="Text Placeholder 6">
            <a:extLst>
              <a:ext uri="{FF2B5EF4-FFF2-40B4-BE49-F238E27FC236}">
                <a16:creationId xmlns:a16="http://schemas.microsoft.com/office/drawing/2014/main" id="{DB0E40A4-09CA-41EB-94C7-F87BAF7B3001}"/>
              </a:ext>
            </a:extLst>
          </p:cNvPr>
          <p:cNvSpPr>
            <a:spLocks noGrp="1"/>
          </p:cNvSpPr>
          <p:nvPr>
            <p:ph type="body" sz="quarter" idx="29" hasCustomPrompt="1"/>
          </p:nvPr>
        </p:nvSpPr>
        <p:spPr>
          <a:xfrm>
            <a:off x="7016454" y="441319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Tree>
    <p:extLst>
      <p:ext uri="{BB962C8B-B14F-4D97-AF65-F5344CB8AC3E}">
        <p14:creationId xmlns:p14="http://schemas.microsoft.com/office/powerpoint/2010/main" val="26980816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agramm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0" name="Chart Placeholder 9">
            <a:extLst>
              <a:ext uri="{FF2B5EF4-FFF2-40B4-BE49-F238E27FC236}">
                <a16:creationId xmlns:a16="http://schemas.microsoft.com/office/drawing/2014/main" id="{E8A15848-8DAF-440D-98E8-47674D946EE7}"/>
              </a:ext>
            </a:extLst>
          </p:cNvPr>
          <p:cNvSpPr>
            <a:spLocks noGrp="1"/>
          </p:cNvSpPr>
          <p:nvPr>
            <p:ph type="chart" sz="quarter" idx="14"/>
          </p:nvPr>
        </p:nvSpPr>
        <p:spPr>
          <a:xfrm>
            <a:off x="761999" y="1485900"/>
            <a:ext cx="10291549" cy="2532063"/>
          </a:xfrm>
          <a:prstGeom prst="rect">
            <a:avLst/>
          </a:prstGeom>
        </p:spPr>
        <p:txBody>
          <a:bodyPr anchor="ctr">
            <a:noAutofit/>
          </a:bodyPr>
          <a:lstStyle>
            <a:lvl1pPr algn="ctr">
              <a:defRPr lang="en-US" b="1"/>
            </a:lvl1pPr>
          </a:lstStyle>
          <a:p>
            <a:pPr marL="0" lvl="0" indent="0">
              <a:buNone/>
            </a:pPr>
            <a:endParaRPr lang="en-US"/>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796293"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796292"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14" name="Text Placeholder 6">
            <a:extLst>
              <a:ext uri="{FF2B5EF4-FFF2-40B4-BE49-F238E27FC236}">
                <a16:creationId xmlns:a16="http://schemas.microsoft.com/office/drawing/2014/main" id="{BB5B8EF0-8840-45B6-A894-E4E63072AF44}"/>
              </a:ext>
            </a:extLst>
          </p:cNvPr>
          <p:cNvSpPr>
            <a:spLocks noGrp="1"/>
          </p:cNvSpPr>
          <p:nvPr>
            <p:ph type="body" sz="quarter" idx="24" hasCustomPrompt="1"/>
          </p:nvPr>
        </p:nvSpPr>
        <p:spPr>
          <a:xfrm>
            <a:off x="8494541"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5" name="Text Placeholder 6">
            <a:extLst>
              <a:ext uri="{FF2B5EF4-FFF2-40B4-BE49-F238E27FC236}">
                <a16:creationId xmlns:a16="http://schemas.microsoft.com/office/drawing/2014/main" id="{5ACB3023-2E8F-44EE-8513-E422CDBCD6BA}"/>
              </a:ext>
            </a:extLst>
          </p:cNvPr>
          <p:cNvSpPr>
            <a:spLocks noGrp="1"/>
          </p:cNvSpPr>
          <p:nvPr>
            <p:ph type="body" sz="quarter" idx="25" hasCustomPrompt="1"/>
          </p:nvPr>
        </p:nvSpPr>
        <p:spPr>
          <a:xfrm>
            <a:off x="8494540"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16" name="Text Placeholder 6">
            <a:extLst>
              <a:ext uri="{FF2B5EF4-FFF2-40B4-BE49-F238E27FC236}">
                <a16:creationId xmlns:a16="http://schemas.microsoft.com/office/drawing/2014/main" id="{A30DDC44-9B65-4B59-B703-C09AA9B01634}"/>
              </a:ext>
            </a:extLst>
          </p:cNvPr>
          <p:cNvSpPr>
            <a:spLocks noGrp="1"/>
          </p:cNvSpPr>
          <p:nvPr>
            <p:ph type="body" sz="quarter" idx="28" hasCustomPrompt="1"/>
          </p:nvPr>
        </p:nvSpPr>
        <p:spPr>
          <a:xfrm>
            <a:off x="4702208"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7" name="Text Placeholder 6">
            <a:extLst>
              <a:ext uri="{FF2B5EF4-FFF2-40B4-BE49-F238E27FC236}">
                <a16:creationId xmlns:a16="http://schemas.microsoft.com/office/drawing/2014/main" id="{7CF67AF1-EB65-4921-B11C-B56EDD72D520}"/>
              </a:ext>
            </a:extLst>
          </p:cNvPr>
          <p:cNvSpPr>
            <a:spLocks noGrp="1"/>
          </p:cNvSpPr>
          <p:nvPr>
            <p:ph type="body" sz="quarter" idx="29" hasCustomPrompt="1"/>
          </p:nvPr>
        </p:nvSpPr>
        <p:spPr>
          <a:xfrm>
            <a:off x="4702207"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18" name="TextBox 17">
            <a:extLst>
              <a:ext uri="{FF2B5EF4-FFF2-40B4-BE49-F238E27FC236}">
                <a16:creationId xmlns:a16="http://schemas.microsoft.com/office/drawing/2014/main" id="{6071F964-E9D7-493D-A8E6-708C696EBAC1}"/>
              </a:ext>
            </a:extLst>
          </p:cNvPr>
          <p:cNvSpPr txBox="1"/>
          <p:nvPr userDrawn="1"/>
        </p:nvSpPr>
        <p:spPr>
          <a:xfrm>
            <a:off x="1685549" y="4224340"/>
            <a:ext cx="652743" cy="646331"/>
          </a:xfrm>
          <a:prstGeom prst="rect">
            <a:avLst/>
          </a:prstGeom>
          <a:noFill/>
        </p:spPr>
        <p:txBody>
          <a:bodyPr wrap="none" rtlCol="0">
            <a:spAutoFit/>
          </a:bodyPr>
          <a:lstStyle/>
          <a:p>
            <a:pPr algn="ctr"/>
            <a:r>
              <a:rPr lang="en-US" sz="3600" b="1" dirty="0">
                <a:solidFill>
                  <a:schemeClr val="bg2"/>
                </a:solidFill>
              </a:rPr>
              <a:t>01</a:t>
            </a:r>
          </a:p>
        </p:txBody>
      </p:sp>
      <p:sp>
        <p:nvSpPr>
          <p:cNvPr id="19" name="TextBox 18">
            <a:extLst>
              <a:ext uri="{FF2B5EF4-FFF2-40B4-BE49-F238E27FC236}">
                <a16:creationId xmlns:a16="http://schemas.microsoft.com/office/drawing/2014/main" id="{07DD4720-D711-4869-BC99-CE4954F65482}"/>
              </a:ext>
            </a:extLst>
          </p:cNvPr>
          <p:cNvSpPr txBox="1"/>
          <p:nvPr userDrawn="1"/>
        </p:nvSpPr>
        <p:spPr>
          <a:xfrm>
            <a:off x="5591464" y="4224340"/>
            <a:ext cx="652743" cy="646331"/>
          </a:xfrm>
          <a:prstGeom prst="rect">
            <a:avLst/>
          </a:prstGeom>
          <a:noFill/>
        </p:spPr>
        <p:txBody>
          <a:bodyPr wrap="none" rtlCol="0">
            <a:spAutoFit/>
          </a:bodyPr>
          <a:lstStyle/>
          <a:p>
            <a:pPr algn="ctr"/>
            <a:r>
              <a:rPr lang="en-US" sz="3600" b="1" dirty="0">
                <a:solidFill>
                  <a:schemeClr val="bg2"/>
                </a:solidFill>
              </a:rPr>
              <a:t>02</a:t>
            </a:r>
          </a:p>
        </p:txBody>
      </p:sp>
      <p:sp>
        <p:nvSpPr>
          <p:cNvPr id="20" name="TextBox 19">
            <a:extLst>
              <a:ext uri="{FF2B5EF4-FFF2-40B4-BE49-F238E27FC236}">
                <a16:creationId xmlns:a16="http://schemas.microsoft.com/office/drawing/2014/main" id="{6257B13F-D582-421C-AEE3-A7724D054489}"/>
              </a:ext>
            </a:extLst>
          </p:cNvPr>
          <p:cNvSpPr txBox="1"/>
          <p:nvPr userDrawn="1"/>
        </p:nvSpPr>
        <p:spPr>
          <a:xfrm>
            <a:off x="9383797" y="4224340"/>
            <a:ext cx="652743" cy="646331"/>
          </a:xfrm>
          <a:prstGeom prst="rect">
            <a:avLst/>
          </a:prstGeom>
          <a:noFill/>
        </p:spPr>
        <p:txBody>
          <a:bodyPr wrap="none" rtlCol="0">
            <a:spAutoFit/>
          </a:bodyPr>
          <a:lstStyle/>
          <a:p>
            <a:pPr algn="ctr"/>
            <a:r>
              <a:rPr lang="en-US" sz="3600" b="1" dirty="0">
                <a:solidFill>
                  <a:schemeClr val="bg2"/>
                </a:solidFill>
              </a:rPr>
              <a:t>03</a:t>
            </a:r>
          </a:p>
        </p:txBody>
      </p:sp>
    </p:spTree>
    <p:extLst>
      <p:ext uri="{BB962C8B-B14F-4D97-AF65-F5344CB8AC3E}">
        <p14:creationId xmlns:p14="http://schemas.microsoft.com/office/powerpoint/2010/main" val="257251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1D1B-078A-46A4-B9F9-8196AD388FF6}"/>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able Placeholder 7">
            <a:extLst>
              <a:ext uri="{FF2B5EF4-FFF2-40B4-BE49-F238E27FC236}">
                <a16:creationId xmlns:a16="http://schemas.microsoft.com/office/drawing/2014/main" id="{353BD251-7226-4BBD-82F1-1D2DD9603D2A}"/>
              </a:ext>
            </a:extLst>
          </p:cNvPr>
          <p:cNvSpPr>
            <a:spLocks noGrp="1"/>
          </p:cNvSpPr>
          <p:nvPr>
            <p:ph type="tbl" sz="quarter" idx="13"/>
          </p:nvPr>
        </p:nvSpPr>
        <p:spPr>
          <a:xfrm>
            <a:off x="552450" y="1485900"/>
            <a:ext cx="10501313" cy="4600575"/>
          </a:xfrm>
          <a:prstGeom prst="rect">
            <a:avLst/>
          </a:prstGeom>
        </p:spPr>
        <p:txBody>
          <a:bodyPr/>
          <a:lstStyle/>
          <a:p>
            <a:endParaRPr lang="en-US" dirty="0"/>
          </a:p>
        </p:txBody>
      </p:sp>
    </p:spTree>
    <p:extLst>
      <p:ext uri="{BB962C8B-B14F-4D97-AF65-F5344CB8AC3E}">
        <p14:creationId xmlns:p14="http://schemas.microsoft.com/office/powerpoint/2010/main" val="19489660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ics overview">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044857-B2DD-4A2B-A5CD-4DC5507EB241}"/>
              </a:ext>
            </a:extLst>
          </p:cNvPr>
          <p:cNvSpPr>
            <a:spLocks noGrp="1"/>
          </p:cNvSpPr>
          <p:nvPr>
            <p:ph type="title"/>
          </p:nvPr>
        </p:nvSpPr>
        <p:spPr/>
        <p:txBody>
          <a:bodyPr/>
          <a:lstStyle>
            <a:lvl1pPr>
              <a:defRPr>
                <a:solidFill>
                  <a:schemeClr val="tx1"/>
                </a:solidFill>
              </a:defRPr>
            </a:lvl1pPr>
          </a:lstStyle>
          <a:p>
            <a:r>
              <a:rPr lang="de-DE" dirty="0"/>
              <a:t>Mastertitelformat bearbeiten</a:t>
            </a:r>
          </a:p>
        </p:txBody>
      </p:sp>
      <p:grpSp>
        <p:nvGrpSpPr>
          <p:cNvPr id="5" name="Gruppieren 4">
            <a:extLst>
              <a:ext uri="{FF2B5EF4-FFF2-40B4-BE49-F238E27FC236}">
                <a16:creationId xmlns:a16="http://schemas.microsoft.com/office/drawing/2014/main" id="{586CC298-11C2-40D1-90BB-C1E7738E0FD4}"/>
              </a:ext>
            </a:extLst>
          </p:cNvPr>
          <p:cNvGrpSpPr/>
          <p:nvPr userDrawn="1"/>
        </p:nvGrpSpPr>
        <p:grpSpPr>
          <a:xfrm>
            <a:off x="0" y="0"/>
            <a:ext cx="12192000" cy="6858000"/>
            <a:chOff x="0" y="0"/>
            <a:chExt cx="12192000" cy="6858000"/>
          </a:xfrm>
        </p:grpSpPr>
        <p:sp>
          <p:nvSpPr>
            <p:cNvPr id="3" name="Rechteck 2">
              <a:extLst>
                <a:ext uri="{FF2B5EF4-FFF2-40B4-BE49-F238E27FC236}">
                  <a16:creationId xmlns:a16="http://schemas.microsoft.com/office/drawing/2014/main" id="{A6543BB7-4C92-4198-ACAB-1BE643EBF0EF}"/>
                </a:ext>
              </a:extLst>
            </p:cNvPr>
            <p:cNvSpPr/>
            <p:nvPr userDrawn="1"/>
          </p:nvSpPr>
          <p:spPr>
            <a:xfrm>
              <a:off x="11403724" y="0"/>
              <a:ext cx="78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6911FDE7-3A12-4510-9055-6EF69EA5514F}"/>
                </a:ext>
              </a:extLst>
            </p:cNvPr>
            <p:cNvSpPr/>
            <p:nvPr userDrawn="1"/>
          </p:nvSpPr>
          <p:spPr>
            <a:xfrm rot="16200000">
              <a:off x="5481145" y="588579"/>
              <a:ext cx="788276" cy="11750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Picture Placeholder 8">
            <a:extLst>
              <a:ext uri="{FF2B5EF4-FFF2-40B4-BE49-F238E27FC236}">
                <a16:creationId xmlns:a16="http://schemas.microsoft.com/office/drawing/2014/main" id="{44A2520C-5EAB-4715-9BE9-6EFFFA7EDE8A}"/>
              </a:ext>
            </a:extLst>
          </p:cNvPr>
          <p:cNvSpPr>
            <a:spLocks noGrp="1"/>
          </p:cNvSpPr>
          <p:nvPr>
            <p:ph type="pic" sz="quarter" idx="13"/>
          </p:nvPr>
        </p:nvSpPr>
        <p:spPr>
          <a:xfrm>
            <a:off x="-1" y="1628962"/>
            <a:ext cx="4067176" cy="2609850"/>
          </a:xfrm>
          <a:prstGeom prst="rect">
            <a:avLst/>
          </a:prstGeom>
        </p:spPr>
        <p:txBody>
          <a:bodyPr/>
          <a:lstStyle/>
          <a:p>
            <a:endParaRPr lang="en-US"/>
          </a:p>
        </p:txBody>
      </p:sp>
      <p:sp>
        <p:nvSpPr>
          <p:cNvPr id="7" name="Picture Placeholder 8">
            <a:extLst>
              <a:ext uri="{FF2B5EF4-FFF2-40B4-BE49-F238E27FC236}">
                <a16:creationId xmlns:a16="http://schemas.microsoft.com/office/drawing/2014/main" id="{F8008FA3-50B4-47CE-85E5-1BDE0D9DFB46}"/>
              </a:ext>
            </a:extLst>
          </p:cNvPr>
          <p:cNvSpPr>
            <a:spLocks noGrp="1"/>
          </p:cNvSpPr>
          <p:nvPr>
            <p:ph type="pic" sz="quarter" idx="14"/>
          </p:nvPr>
        </p:nvSpPr>
        <p:spPr>
          <a:xfrm>
            <a:off x="8132389" y="1628961"/>
            <a:ext cx="4080858" cy="2624815"/>
          </a:xfrm>
          <a:prstGeom prst="rect">
            <a:avLst/>
          </a:prstGeom>
        </p:spPr>
        <p:txBody>
          <a:bodyPr/>
          <a:lstStyle/>
          <a:p>
            <a:endParaRPr lang="en-US"/>
          </a:p>
        </p:txBody>
      </p:sp>
      <p:sp>
        <p:nvSpPr>
          <p:cNvPr id="8" name="Picture Placeholder 8">
            <a:extLst>
              <a:ext uri="{FF2B5EF4-FFF2-40B4-BE49-F238E27FC236}">
                <a16:creationId xmlns:a16="http://schemas.microsoft.com/office/drawing/2014/main" id="{F3937DAA-92A6-44AD-8714-600B9050504D}"/>
              </a:ext>
            </a:extLst>
          </p:cNvPr>
          <p:cNvSpPr>
            <a:spLocks noGrp="1"/>
          </p:cNvSpPr>
          <p:nvPr>
            <p:ph type="pic" sz="quarter" idx="15"/>
          </p:nvPr>
        </p:nvSpPr>
        <p:spPr>
          <a:xfrm>
            <a:off x="4067175" y="4253777"/>
            <a:ext cx="4067776" cy="2609850"/>
          </a:xfrm>
          <a:prstGeom prst="rect">
            <a:avLst/>
          </a:prstGeom>
        </p:spPr>
        <p:txBody>
          <a:bodyPr/>
          <a:lstStyle/>
          <a:p>
            <a:endParaRPr lang="en-US"/>
          </a:p>
        </p:txBody>
      </p:sp>
      <p:cxnSp>
        <p:nvCxnSpPr>
          <p:cNvPr id="9" name="Straight Connector 14">
            <a:extLst>
              <a:ext uri="{FF2B5EF4-FFF2-40B4-BE49-F238E27FC236}">
                <a16:creationId xmlns:a16="http://schemas.microsoft.com/office/drawing/2014/main" id="{15E5CF4D-F7C4-4F79-937B-C7CFB975842F}"/>
              </a:ext>
            </a:extLst>
          </p:cNvPr>
          <p:cNvCxnSpPr/>
          <p:nvPr userDrawn="1"/>
        </p:nvCxnSpPr>
        <p:spPr>
          <a:xfrm>
            <a:off x="2604162" y="1595016"/>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cxnSp>
        <p:nvCxnSpPr>
          <p:cNvPr id="10" name="Straight Connector 43">
            <a:extLst>
              <a:ext uri="{FF2B5EF4-FFF2-40B4-BE49-F238E27FC236}">
                <a16:creationId xmlns:a16="http://schemas.microsoft.com/office/drawing/2014/main" id="{BDF15A0C-7F46-43D8-80C8-7BCAC09FBE93}"/>
              </a:ext>
            </a:extLst>
          </p:cNvPr>
          <p:cNvCxnSpPr/>
          <p:nvPr userDrawn="1"/>
        </p:nvCxnSpPr>
        <p:spPr>
          <a:xfrm>
            <a:off x="10744200" y="1595016"/>
            <a:ext cx="1460500" cy="0"/>
          </a:xfrm>
          <a:prstGeom prst="line">
            <a:avLst/>
          </a:prstGeom>
          <a:ln w="76200">
            <a:solidFill>
              <a:srgbClr val="F84E81"/>
            </a:solidFill>
          </a:ln>
        </p:spPr>
        <p:style>
          <a:lnRef idx="1">
            <a:schemeClr val="accent1"/>
          </a:lnRef>
          <a:fillRef idx="0">
            <a:schemeClr val="accent1"/>
          </a:fillRef>
          <a:effectRef idx="0">
            <a:schemeClr val="accent1"/>
          </a:effectRef>
          <a:fontRef idx="minor">
            <a:schemeClr val="tx1"/>
          </a:fontRef>
        </p:style>
      </p:cxnSp>
      <p:sp>
        <p:nvSpPr>
          <p:cNvPr id="12" name="Text Placeholder 16">
            <a:extLst>
              <a:ext uri="{FF2B5EF4-FFF2-40B4-BE49-F238E27FC236}">
                <a16:creationId xmlns:a16="http://schemas.microsoft.com/office/drawing/2014/main" id="{B5A4867C-6721-4A8C-A2BC-86956A30DD0B}"/>
              </a:ext>
            </a:extLst>
          </p:cNvPr>
          <p:cNvSpPr>
            <a:spLocks noGrp="1"/>
          </p:cNvSpPr>
          <p:nvPr>
            <p:ph type="body" sz="quarter" idx="16" hasCustomPrompt="1"/>
          </p:nvPr>
        </p:nvSpPr>
        <p:spPr>
          <a:xfrm>
            <a:off x="4262641" y="2590379"/>
            <a:ext cx="3618615" cy="1286101"/>
          </a:xfrm>
          <a:prstGeom prst="rect">
            <a:avLst/>
          </a:prstGeom>
        </p:spPr>
        <p:txBody>
          <a:bodyPr/>
          <a:lstStyle>
            <a:lvl1pPr>
              <a:buClr>
                <a:schemeClr val="tx2"/>
              </a:buClr>
              <a:defRPr sz="1400">
                <a:solidFill>
                  <a:srgbClr val="616161"/>
                </a:solidFill>
              </a:defRPr>
            </a:lvl1pPr>
            <a:lvl2pPr>
              <a:defRPr sz="1400">
                <a:solidFill>
                  <a:srgbClr val="616161"/>
                </a:solidFill>
              </a:defRPr>
            </a:lvl2pPr>
            <a:lvl3pPr>
              <a:defRPr sz="1400">
                <a:solidFill>
                  <a:srgbClr val="616161"/>
                </a:solidFill>
              </a:defRPr>
            </a:lvl3pPr>
          </a:lstStyle>
          <a:p>
            <a:pPr lvl="0"/>
            <a:r>
              <a:rPr lang="en-US" dirty="0"/>
              <a:t>Edit Master text styles</a:t>
            </a:r>
          </a:p>
        </p:txBody>
      </p:sp>
      <p:cxnSp>
        <p:nvCxnSpPr>
          <p:cNvPr id="13" name="Straight Connector 44">
            <a:extLst>
              <a:ext uri="{FF2B5EF4-FFF2-40B4-BE49-F238E27FC236}">
                <a16:creationId xmlns:a16="http://schemas.microsoft.com/office/drawing/2014/main" id="{30888A12-482C-442A-84FC-58E98A049FED}"/>
              </a:ext>
            </a:extLst>
          </p:cNvPr>
          <p:cNvCxnSpPr/>
          <p:nvPr userDrawn="1"/>
        </p:nvCxnSpPr>
        <p:spPr>
          <a:xfrm>
            <a:off x="6674995" y="4212741"/>
            <a:ext cx="14605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6">
            <a:extLst>
              <a:ext uri="{FF2B5EF4-FFF2-40B4-BE49-F238E27FC236}">
                <a16:creationId xmlns:a16="http://schemas.microsoft.com/office/drawing/2014/main" id="{8C889CE3-0CBA-4979-92FD-BC56BEBAA56D}"/>
              </a:ext>
            </a:extLst>
          </p:cNvPr>
          <p:cNvSpPr>
            <a:spLocks noGrp="1"/>
          </p:cNvSpPr>
          <p:nvPr>
            <p:ph type="body" sz="quarter" idx="17" hasCustomPrompt="1"/>
          </p:nvPr>
        </p:nvSpPr>
        <p:spPr>
          <a:xfrm>
            <a:off x="285727" y="5301970"/>
            <a:ext cx="3618615" cy="1286101"/>
          </a:xfrm>
          <a:prstGeom prst="rect">
            <a:avLst/>
          </a:prstGeom>
        </p:spPr>
        <p:txBody>
          <a:bodyPr/>
          <a:lstStyle>
            <a:lvl1pPr>
              <a:buClr>
                <a:schemeClr val="bg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dirty="0"/>
              <a:t>Edit Master text styles</a:t>
            </a:r>
          </a:p>
        </p:txBody>
      </p:sp>
      <p:sp>
        <p:nvSpPr>
          <p:cNvPr id="15" name="Text Placeholder 16">
            <a:extLst>
              <a:ext uri="{FF2B5EF4-FFF2-40B4-BE49-F238E27FC236}">
                <a16:creationId xmlns:a16="http://schemas.microsoft.com/office/drawing/2014/main" id="{7EF8C6DD-CD91-41E7-8AB9-F9B2ED42243B}"/>
              </a:ext>
            </a:extLst>
          </p:cNvPr>
          <p:cNvSpPr>
            <a:spLocks noGrp="1"/>
          </p:cNvSpPr>
          <p:nvPr>
            <p:ph type="body" sz="quarter" idx="18" hasCustomPrompt="1"/>
          </p:nvPr>
        </p:nvSpPr>
        <p:spPr>
          <a:xfrm>
            <a:off x="8355670" y="5301970"/>
            <a:ext cx="3618615" cy="1286101"/>
          </a:xfrm>
          <a:prstGeom prst="rect">
            <a:avLst/>
          </a:prstGeom>
        </p:spPr>
        <p:txBody>
          <a:bodyPr/>
          <a:lstStyle>
            <a:lvl1pPr>
              <a:buClr>
                <a:schemeClr val="accent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dirty="0"/>
              <a:t>Edit Master text styles</a:t>
            </a:r>
          </a:p>
        </p:txBody>
      </p:sp>
      <p:sp>
        <p:nvSpPr>
          <p:cNvPr id="16" name="Text Placeholder 18">
            <a:extLst>
              <a:ext uri="{FF2B5EF4-FFF2-40B4-BE49-F238E27FC236}">
                <a16:creationId xmlns:a16="http://schemas.microsoft.com/office/drawing/2014/main" id="{C53E1AB8-E536-4DB2-81A5-5F058C71501A}"/>
              </a:ext>
            </a:extLst>
          </p:cNvPr>
          <p:cNvSpPr>
            <a:spLocks noGrp="1"/>
          </p:cNvSpPr>
          <p:nvPr>
            <p:ph type="body" sz="quarter" idx="19" hasCustomPrompt="1"/>
          </p:nvPr>
        </p:nvSpPr>
        <p:spPr>
          <a:xfrm>
            <a:off x="285726"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AE30"/>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dirty="0"/>
              <a:t>Click to Edit Master text style over here</a:t>
            </a:r>
          </a:p>
        </p:txBody>
      </p:sp>
      <p:sp>
        <p:nvSpPr>
          <p:cNvPr id="17" name="Text Placeholder 18">
            <a:extLst>
              <a:ext uri="{FF2B5EF4-FFF2-40B4-BE49-F238E27FC236}">
                <a16:creationId xmlns:a16="http://schemas.microsoft.com/office/drawing/2014/main" id="{27498DD5-4974-4E2D-902A-71844495F222}"/>
              </a:ext>
            </a:extLst>
          </p:cNvPr>
          <p:cNvSpPr>
            <a:spLocks noGrp="1"/>
          </p:cNvSpPr>
          <p:nvPr>
            <p:ph type="body" sz="quarter" idx="20" hasCustomPrompt="1"/>
          </p:nvPr>
        </p:nvSpPr>
        <p:spPr>
          <a:xfrm>
            <a:off x="8334813"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4E81"/>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dirty="0"/>
              <a:t>Click to Edit Master text style over here</a:t>
            </a:r>
          </a:p>
        </p:txBody>
      </p:sp>
      <p:sp>
        <p:nvSpPr>
          <p:cNvPr id="18" name="Text Placeholder 18">
            <a:extLst>
              <a:ext uri="{FF2B5EF4-FFF2-40B4-BE49-F238E27FC236}">
                <a16:creationId xmlns:a16="http://schemas.microsoft.com/office/drawing/2014/main" id="{29895D96-E019-4660-9B46-7B60BD4CFE40}"/>
              </a:ext>
            </a:extLst>
          </p:cNvPr>
          <p:cNvSpPr>
            <a:spLocks noGrp="1"/>
          </p:cNvSpPr>
          <p:nvPr>
            <p:ph type="body" sz="quarter" idx="21" hasCustomPrompt="1"/>
          </p:nvPr>
        </p:nvSpPr>
        <p:spPr>
          <a:xfrm>
            <a:off x="4268991" y="1833249"/>
            <a:ext cx="3618615" cy="757130"/>
          </a:xfrm>
          <a:prstGeom prst="rect">
            <a:avLst/>
          </a:prstGeom>
        </p:spPr>
        <p:txBody>
          <a:bodyPr vert="horz" wrap="square" lIns="91440" tIns="45720" rIns="91440" bIns="45720" rtlCol="0" anchor="t" anchorCtr="0">
            <a:spAutoFit/>
          </a:bodyPr>
          <a:lstStyle>
            <a:lvl1pPr>
              <a:defRPr lang="en-US" sz="2400" b="1" smtClean="0">
                <a:solidFill>
                  <a:schemeClr val="tx2"/>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dirty="0"/>
              <a:t>Click to Edit Master text style over here</a:t>
            </a:r>
          </a:p>
        </p:txBody>
      </p:sp>
    </p:spTree>
    <p:extLst>
      <p:ext uri="{BB962C8B-B14F-4D97-AF65-F5344CB8AC3E}">
        <p14:creationId xmlns:p14="http://schemas.microsoft.com/office/powerpoint/2010/main" val="31135119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B4199D-2F5F-4EB2-9CE9-13D5964B5D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5605657D-496B-4ADA-B788-71B37202F3B1}"/>
              </a:ext>
            </a:extLst>
          </p:cNvPr>
          <p:cNvSpPr>
            <a:spLocks noGrp="1"/>
          </p:cNvSpPr>
          <p:nvPr>
            <p:ph type="pic" sz="quarter" idx="12"/>
          </p:nvPr>
        </p:nvSpPr>
        <p:spPr>
          <a:xfrm>
            <a:off x="0" y="0"/>
            <a:ext cx="12192000" cy="6858000"/>
          </a:xfrm>
          <a:prstGeom prst="rect">
            <a:avLst/>
          </a:prstGeom>
          <a:noFill/>
        </p:spPr>
        <p:txBody>
          <a:bodyPr anchor="ctr"/>
          <a:lstStyle>
            <a:lvl1pPr marL="0" indent="0" algn="ctr">
              <a:buNone/>
              <a:defRPr/>
            </a:lvl1pPr>
          </a:lstStyle>
          <a:p>
            <a:endParaRPr lang="en-US" dirty="0"/>
          </a:p>
        </p:txBody>
      </p:sp>
      <p:sp>
        <p:nvSpPr>
          <p:cNvPr id="4" name="Title 1">
            <a:extLst>
              <a:ext uri="{FF2B5EF4-FFF2-40B4-BE49-F238E27FC236}">
                <a16:creationId xmlns:a16="http://schemas.microsoft.com/office/drawing/2014/main" id="{2400F4E6-1576-48AA-9D27-81625226F3E1}"/>
              </a:ext>
            </a:extLst>
          </p:cNvPr>
          <p:cNvSpPr>
            <a:spLocks noGrp="1"/>
          </p:cNvSpPr>
          <p:nvPr>
            <p:ph type="title" hasCustomPrompt="1"/>
          </p:nvPr>
        </p:nvSpPr>
        <p:spPr>
          <a:xfrm>
            <a:off x="668545" y="1658832"/>
            <a:ext cx="4992027" cy="2086725"/>
          </a:xfrm>
        </p:spPr>
        <p:txBody>
          <a:bodyPr/>
          <a:lstStyle>
            <a:lvl1pPr>
              <a:defRPr sz="4800">
                <a:solidFill>
                  <a:srgbClr val="616161"/>
                </a:solidFill>
              </a:defRPr>
            </a:lvl1pPr>
          </a:lstStyle>
          <a:p>
            <a:r>
              <a:rPr lang="en-US" dirty="0"/>
              <a:t>CLICK TO EDIT MASTER TITLE STYLE</a:t>
            </a:r>
          </a:p>
        </p:txBody>
      </p:sp>
      <p:sp>
        <p:nvSpPr>
          <p:cNvPr id="13" name="Content Placeholder 12">
            <a:extLst>
              <a:ext uri="{FF2B5EF4-FFF2-40B4-BE49-F238E27FC236}">
                <a16:creationId xmlns:a16="http://schemas.microsoft.com/office/drawing/2014/main" id="{7B79F792-C6D9-4ADF-8788-D59F8AF7FEEA}"/>
              </a:ext>
            </a:extLst>
          </p:cNvPr>
          <p:cNvSpPr>
            <a:spLocks noGrp="1"/>
          </p:cNvSpPr>
          <p:nvPr>
            <p:ph sz="quarter" idx="11"/>
          </p:nvPr>
        </p:nvSpPr>
        <p:spPr>
          <a:xfrm>
            <a:off x="581467" y="1642647"/>
            <a:ext cx="76857" cy="742950"/>
          </a:xfrm>
          <a:prstGeom prst="rect">
            <a:avLst/>
          </a:prstGeom>
          <a:solidFill>
            <a:schemeClr val="tx2"/>
          </a:solidFill>
          <a:ln>
            <a:noFill/>
          </a:ln>
        </p:spPr>
        <p:txBody>
          <a:bodyPr/>
          <a:lstStyle>
            <a:lvl1pPr marL="0" indent="0" algn="ctr">
              <a:buNone/>
              <a:defRPr sz="100"/>
            </a:lvl1pPr>
          </a:lstStyle>
          <a:p>
            <a:pPr lvl="0"/>
            <a:endParaRPr lang="en-US" dirty="0"/>
          </a:p>
        </p:txBody>
      </p:sp>
    </p:spTree>
    <p:extLst>
      <p:ext uri="{BB962C8B-B14F-4D97-AF65-F5344CB8AC3E}">
        <p14:creationId xmlns:p14="http://schemas.microsoft.com/office/powerpoint/2010/main" val="24178221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go coll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D011-55F2-424C-878C-B7FCCA8B896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29" name="Rectangle 28">
            <a:extLst>
              <a:ext uri="{FF2B5EF4-FFF2-40B4-BE49-F238E27FC236}">
                <a16:creationId xmlns:a16="http://schemas.microsoft.com/office/drawing/2014/main" id="{6F089302-F57A-4794-BBF3-1AFDBC2D520E}"/>
              </a:ext>
            </a:extLst>
          </p:cNvPr>
          <p:cNvSpPr/>
          <p:nvPr userDrawn="1"/>
        </p:nvSpPr>
        <p:spPr>
          <a:xfrm>
            <a:off x="11433783" y="0"/>
            <a:ext cx="766763" cy="6299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7">
            <a:extLst>
              <a:ext uri="{FF2B5EF4-FFF2-40B4-BE49-F238E27FC236}">
                <a16:creationId xmlns:a16="http://schemas.microsoft.com/office/drawing/2014/main" id="{E5DC8247-5D18-4F50-9E78-C558622DD99C}"/>
              </a:ext>
            </a:extLst>
          </p:cNvPr>
          <p:cNvSpPr>
            <a:spLocks noGrp="1"/>
          </p:cNvSpPr>
          <p:nvPr>
            <p:ph type="pic" sz="quarter" idx="13" hasCustomPrompt="1"/>
          </p:nvPr>
        </p:nvSpPr>
        <p:spPr>
          <a:xfrm>
            <a:off x="762000" y="1809065"/>
            <a:ext cx="1188720" cy="646331"/>
          </a:xfrm>
          <a:prstGeom prst="rect">
            <a:avLst/>
          </a:prstGeom>
        </p:spPr>
        <p:txBody>
          <a:bodyPr>
            <a:noAutofit/>
          </a:bodyPr>
          <a:lstStyle>
            <a:lvl1pPr marL="0" indent="0" algn="ctr">
              <a:buNone/>
              <a:defRPr/>
            </a:lvl1pPr>
          </a:lstStyle>
          <a:p>
            <a:r>
              <a:rPr lang="en-US" dirty="0"/>
              <a:t>Logo</a:t>
            </a:r>
          </a:p>
        </p:txBody>
      </p:sp>
      <p:sp>
        <p:nvSpPr>
          <p:cNvPr id="7" name="Picture Placeholder 7">
            <a:extLst>
              <a:ext uri="{FF2B5EF4-FFF2-40B4-BE49-F238E27FC236}">
                <a16:creationId xmlns:a16="http://schemas.microsoft.com/office/drawing/2014/main" id="{AB986798-C298-4AFE-B4FF-1E7A59EFAA66}"/>
              </a:ext>
            </a:extLst>
          </p:cNvPr>
          <p:cNvSpPr>
            <a:spLocks noGrp="1"/>
          </p:cNvSpPr>
          <p:nvPr>
            <p:ph type="pic" sz="quarter" idx="14" hasCustomPrompt="1"/>
          </p:nvPr>
        </p:nvSpPr>
        <p:spPr>
          <a:xfrm>
            <a:off x="2341880" y="1809065"/>
            <a:ext cx="1188720" cy="646331"/>
          </a:xfrm>
          <a:prstGeom prst="rect">
            <a:avLst/>
          </a:prstGeom>
        </p:spPr>
        <p:txBody>
          <a:bodyPr>
            <a:noAutofit/>
          </a:bodyPr>
          <a:lstStyle>
            <a:lvl1pPr marL="0" indent="0" algn="ctr">
              <a:buNone/>
              <a:defRPr/>
            </a:lvl1pPr>
          </a:lstStyle>
          <a:p>
            <a:r>
              <a:rPr lang="en-US" dirty="0"/>
              <a:t>Logo</a:t>
            </a:r>
          </a:p>
        </p:txBody>
      </p:sp>
      <p:sp>
        <p:nvSpPr>
          <p:cNvPr id="8" name="Picture Placeholder 7">
            <a:extLst>
              <a:ext uri="{FF2B5EF4-FFF2-40B4-BE49-F238E27FC236}">
                <a16:creationId xmlns:a16="http://schemas.microsoft.com/office/drawing/2014/main" id="{D8A62CBE-052C-4EAB-B64A-B78B26A6E984}"/>
              </a:ext>
            </a:extLst>
          </p:cNvPr>
          <p:cNvSpPr>
            <a:spLocks noGrp="1"/>
          </p:cNvSpPr>
          <p:nvPr>
            <p:ph type="pic" sz="quarter" idx="15" hasCustomPrompt="1"/>
          </p:nvPr>
        </p:nvSpPr>
        <p:spPr>
          <a:xfrm>
            <a:off x="3921760" y="1809065"/>
            <a:ext cx="1188720" cy="646331"/>
          </a:xfrm>
          <a:prstGeom prst="rect">
            <a:avLst/>
          </a:prstGeom>
        </p:spPr>
        <p:txBody>
          <a:bodyPr>
            <a:noAutofit/>
          </a:bodyPr>
          <a:lstStyle>
            <a:lvl1pPr marL="0" indent="0" algn="ctr">
              <a:buNone/>
              <a:defRPr/>
            </a:lvl1pPr>
          </a:lstStyle>
          <a:p>
            <a:r>
              <a:rPr lang="en-US" dirty="0"/>
              <a:t>Logo</a:t>
            </a:r>
          </a:p>
        </p:txBody>
      </p:sp>
      <p:sp>
        <p:nvSpPr>
          <p:cNvPr id="9" name="Picture Placeholder 7">
            <a:extLst>
              <a:ext uri="{FF2B5EF4-FFF2-40B4-BE49-F238E27FC236}">
                <a16:creationId xmlns:a16="http://schemas.microsoft.com/office/drawing/2014/main" id="{F865656C-94C0-4314-8A55-1C657AD9B6B1}"/>
              </a:ext>
            </a:extLst>
          </p:cNvPr>
          <p:cNvSpPr>
            <a:spLocks noGrp="1"/>
          </p:cNvSpPr>
          <p:nvPr>
            <p:ph type="pic" sz="quarter" idx="16" hasCustomPrompt="1"/>
          </p:nvPr>
        </p:nvSpPr>
        <p:spPr>
          <a:xfrm>
            <a:off x="5501640" y="1809065"/>
            <a:ext cx="1188720" cy="646331"/>
          </a:xfrm>
          <a:prstGeom prst="rect">
            <a:avLst/>
          </a:prstGeom>
        </p:spPr>
        <p:txBody>
          <a:bodyPr>
            <a:noAutofit/>
          </a:bodyPr>
          <a:lstStyle>
            <a:lvl1pPr marL="0" indent="0" algn="ctr">
              <a:buNone/>
              <a:defRPr/>
            </a:lvl1pPr>
          </a:lstStyle>
          <a:p>
            <a:r>
              <a:rPr lang="en-US" dirty="0"/>
              <a:t>Logo</a:t>
            </a:r>
          </a:p>
        </p:txBody>
      </p:sp>
      <p:sp>
        <p:nvSpPr>
          <p:cNvPr id="10" name="Picture Placeholder 7">
            <a:extLst>
              <a:ext uri="{FF2B5EF4-FFF2-40B4-BE49-F238E27FC236}">
                <a16:creationId xmlns:a16="http://schemas.microsoft.com/office/drawing/2014/main" id="{CA739005-5E8E-44FC-956A-B1511DBC3DA0}"/>
              </a:ext>
            </a:extLst>
          </p:cNvPr>
          <p:cNvSpPr>
            <a:spLocks noGrp="1"/>
          </p:cNvSpPr>
          <p:nvPr>
            <p:ph type="pic" sz="quarter" idx="17" hasCustomPrompt="1"/>
          </p:nvPr>
        </p:nvSpPr>
        <p:spPr>
          <a:xfrm>
            <a:off x="7081520" y="1809065"/>
            <a:ext cx="1188720" cy="646331"/>
          </a:xfrm>
          <a:prstGeom prst="rect">
            <a:avLst/>
          </a:prstGeom>
        </p:spPr>
        <p:txBody>
          <a:bodyPr>
            <a:noAutofit/>
          </a:bodyPr>
          <a:lstStyle>
            <a:lvl1pPr marL="0" indent="0" algn="ctr">
              <a:buNone/>
              <a:defRPr/>
            </a:lvl1pPr>
          </a:lstStyle>
          <a:p>
            <a:r>
              <a:rPr lang="en-US" dirty="0"/>
              <a:t>Logo</a:t>
            </a:r>
          </a:p>
        </p:txBody>
      </p:sp>
      <p:sp>
        <p:nvSpPr>
          <p:cNvPr id="11" name="Picture Placeholder 7">
            <a:extLst>
              <a:ext uri="{FF2B5EF4-FFF2-40B4-BE49-F238E27FC236}">
                <a16:creationId xmlns:a16="http://schemas.microsoft.com/office/drawing/2014/main" id="{9169F24B-D255-4456-AB14-51A7940FA03B}"/>
              </a:ext>
            </a:extLst>
          </p:cNvPr>
          <p:cNvSpPr>
            <a:spLocks noGrp="1"/>
          </p:cNvSpPr>
          <p:nvPr>
            <p:ph type="pic" sz="quarter" idx="18" hasCustomPrompt="1"/>
          </p:nvPr>
        </p:nvSpPr>
        <p:spPr>
          <a:xfrm>
            <a:off x="8661400" y="1809065"/>
            <a:ext cx="1188720" cy="646331"/>
          </a:xfrm>
          <a:prstGeom prst="rect">
            <a:avLst/>
          </a:prstGeom>
        </p:spPr>
        <p:txBody>
          <a:bodyPr>
            <a:noAutofit/>
          </a:bodyPr>
          <a:lstStyle>
            <a:lvl1pPr marL="0" indent="0" algn="ctr">
              <a:buNone/>
              <a:defRPr/>
            </a:lvl1pPr>
          </a:lstStyle>
          <a:p>
            <a:r>
              <a:rPr lang="en-US" dirty="0"/>
              <a:t>Logo</a:t>
            </a:r>
          </a:p>
        </p:txBody>
      </p:sp>
      <p:sp>
        <p:nvSpPr>
          <p:cNvPr id="12" name="Picture Placeholder 7">
            <a:extLst>
              <a:ext uri="{FF2B5EF4-FFF2-40B4-BE49-F238E27FC236}">
                <a16:creationId xmlns:a16="http://schemas.microsoft.com/office/drawing/2014/main" id="{DE4C733C-DE0D-48A6-B7D5-A0CD9D45C39F}"/>
              </a:ext>
            </a:extLst>
          </p:cNvPr>
          <p:cNvSpPr>
            <a:spLocks noGrp="1"/>
          </p:cNvSpPr>
          <p:nvPr>
            <p:ph type="pic" sz="quarter" idx="19" hasCustomPrompt="1"/>
          </p:nvPr>
        </p:nvSpPr>
        <p:spPr>
          <a:xfrm>
            <a:off x="10241280" y="1807696"/>
            <a:ext cx="1188720" cy="646331"/>
          </a:xfrm>
          <a:prstGeom prst="rect">
            <a:avLst/>
          </a:prstGeom>
        </p:spPr>
        <p:txBody>
          <a:bodyPr>
            <a:noAutofit/>
          </a:bodyPr>
          <a:lstStyle>
            <a:lvl1pPr marL="0" indent="0" algn="ctr">
              <a:buNone/>
              <a:defRPr/>
            </a:lvl1pPr>
          </a:lstStyle>
          <a:p>
            <a:r>
              <a:rPr lang="en-US" dirty="0"/>
              <a:t>Logo</a:t>
            </a:r>
          </a:p>
        </p:txBody>
      </p:sp>
      <p:sp>
        <p:nvSpPr>
          <p:cNvPr id="13" name="Picture Placeholder 7">
            <a:extLst>
              <a:ext uri="{FF2B5EF4-FFF2-40B4-BE49-F238E27FC236}">
                <a16:creationId xmlns:a16="http://schemas.microsoft.com/office/drawing/2014/main" id="{BE720332-C6EF-4AAD-83E3-8EDD05B61754}"/>
              </a:ext>
            </a:extLst>
          </p:cNvPr>
          <p:cNvSpPr>
            <a:spLocks noGrp="1"/>
          </p:cNvSpPr>
          <p:nvPr>
            <p:ph type="pic" sz="quarter" idx="20" hasCustomPrompt="1"/>
          </p:nvPr>
        </p:nvSpPr>
        <p:spPr>
          <a:xfrm>
            <a:off x="762000" y="3233817"/>
            <a:ext cx="1188720" cy="646331"/>
          </a:xfrm>
          <a:prstGeom prst="rect">
            <a:avLst/>
          </a:prstGeom>
        </p:spPr>
        <p:txBody>
          <a:bodyPr>
            <a:noAutofit/>
          </a:bodyPr>
          <a:lstStyle>
            <a:lvl1pPr marL="0" indent="0" algn="ctr">
              <a:buNone/>
              <a:defRPr/>
            </a:lvl1pPr>
          </a:lstStyle>
          <a:p>
            <a:r>
              <a:rPr lang="en-US" dirty="0"/>
              <a:t>Logo</a:t>
            </a:r>
          </a:p>
        </p:txBody>
      </p:sp>
      <p:sp>
        <p:nvSpPr>
          <p:cNvPr id="14" name="Picture Placeholder 7">
            <a:extLst>
              <a:ext uri="{FF2B5EF4-FFF2-40B4-BE49-F238E27FC236}">
                <a16:creationId xmlns:a16="http://schemas.microsoft.com/office/drawing/2014/main" id="{0D2FAA46-8724-4B66-9A21-6CAE60777458}"/>
              </a:ext>
            </a:extLst>
          </p:cNvPr>
          <p:cNvSpPr>
            <a:spLocks noGrp="1"/>
          </p:cNvSpPr>
          <p:nvPr>
            <p:ph type="pic" sz="quarter" idx="21" hasCustomPrompt="1"/>
          </p:nvPr>
        </p:nvSpPr>
        <p:spPr>
          <a:xfrm>
            <a:off x="2341880" y="3233817"/>
            <a:ext cx="1188720" cy="646331"/>
          </a:xfrm>
          <a:prstGeom prst="rect">
            <a:avLst/>
          </a:prstGeom>
        </p:spPr>
        <p:txBody>
          <a:bodyPr>
            <a:noAutofit/>
          </a:bodyPr>
          <a:lstStyle>
            <a:lvl1pPr marL="0" indent="0" algn="ctr">
              <a:buNone/>
              <a:defRPr/>
            </a:lvl1pPr>
          </a:lstStyle>
          <a:p>
            <a:r>
              <a:rPr lang="en-US" dirty="0"/>
              <a:t>Logo</a:t>
            </a:r>
          </a:p>
        </p:txBody>
      </p:sp>
      <p:sp>
        <p:nvSpPr>
          <p:cNvPr id="15" name="Picture Placeholder 7">
            <a:extLst>
              <a:ext uri="{FF2B5EF4-FFF2-40B4-BE49-F238E27FC236}">
                <a16:creationId xmlns:a16="http://schemas.microsoft.com/office/drawing/2014/main" id="{F3369BB0-069D-4204-9579-DB6474087780}"/>
              </a:ext>
            </a:extLst>
          </p:cNvPr>
          <p:cNvSpPr>
            <a:spLocks noGrp="1"/>
          </p:cNvSpPr>
          <p:nvPr>
            <p:ph type="pic" sz="quarter" idx="22" hasCustomPrompt="1"/>
          </p:nvPr>
        </p:nvSpPr>
        <p:spPr>
          <a:xfrm>
            <a:off x="3921760" y="3233817"/>
            <a:ext cx="1188720" cy="646331"/>
          </a:xfrm>
          <a:prstGeom prst="rect">
            <a:avLst/>
          </a:prstGeom>
        </p:spPr>
        <p:txBody>
          <a:bodyPr>
            <a:noAutofit/>
          </a:bodyPr>
          <a:lstStyle>
            <a:lvl1pPr marL="0" indent="0" algn="ctr">
              <a:buNone/>
              <a:defRPr/>
            </a:lvl1pPr>
          </a:lstStyle>
          <a:p>
            <a:r>
              <a:rPr lang="en-US" dirty="0"/>
              <a:t>Logo</a:t>
            </a:r>
          </a:p>
        </p:txBody>
      </p:sp>
      <p:sp>
        <p:nvSpPr>
          <p:cNvPr id="16" name="Picture Placeholder 7">
            <a:extLst>
              <a:ext uri="{FF2B5EF4-FFF2-40B4-BE49-F238E27FC236}">
                <a16:creationId xmlns:a16="http://schemas.microsoft.com/office/drawing/2014/main" id="{F94A31C3-FDFF-4360-999E-601E14E194E0}"/>
              </a:ext>
            </a:extLst>
          </p:cNvPr>
          <p:cNvSpPr>
            <a:spLocks noGrp="1"/>
          </p:cNvSpPr>
          <p:nvPr>
            <p:ph type="pic" sz="quarter" idx="23" hasCustomPrompt="1"/>
          </p:nvPr>
        </p:nvSpPr>
        <p:spPr>
          <a:xfrm>
            <a:off x="5501640" y="3233817"/>
            <a:ext cx="1188720" cy="646331"/>
          </a:xfrm>
          <a:prstGeom prst="rect">
            <a:avLst/>
          </a:prstGeom>
        </p:spPr>
        <p:txBody>
          <a:bodyPr>
            <a:noAutofit/>
          </a:bodyPr>
          <a:lstStyle>
            <a:lvl1pPr marL="0" indent="0" algn="ctr">
              <a:buNone/>
              <a:defRPr/>
            </a:lvl1pPr>
          </a:lstStyle>
          <a:p>
            <a:r>
              <a:rPr lang="en-US" dirty="0"/>
              <a:t>Logo</a:t>
            </a:r>
          </a:p>
        </p:txBody>
      </p:sp>
      <p:sp>
        <p:nvSpPr>
          <p:cNvPr id="17" name="Picture Placeholder 7">
            <a:extLst>
              <a:ext uri="{FF2B5EF4-FFF2-40B4-BE49-F238E27FC236}">
                <a16:creationId xmlns:a16="http://schemas.microsoft.com/office/drawing/2014/main" id="{CE08EA28-EF07-49D1-81DE-44E4A0817DC9}"/>
              </a:ext>
            </a:extLst>
          </p:cNvPr>
          <p:cNvSpPr>
            <a:spLocks noGrp="1"/>
          </p:cNvSpPr>
          <p:nvPr>
            <p:ph type="pic" sz="quarter" idx="24" hasCustomPrompt="1"/>
          </p:nvPr>
        </p:nvSpPr>
        <p:spPr>
          <a:xfrm>
            <a:off x="7081520" y="3233817"/>
            <a:ext cx="1188720" cy="646331"/>
          </a:xfrm>
          <a:prstGeom prst="rect">
            <a:avLst/>
          </a:prstGeom>
        </p:spPr>
        <p:txBody>
          <a:bodyPr>
            <a:noAutofit/>
          </a:bodyPr>
          <a:lstStyle>
            <a:lvl1pPr marL="0" indent="0" algn="ctr">
              <a:buNone/>
              <a:defRPr/>
            </a:lvl1pPr>
          </a:lstStyle>
          <a:p>
            <a:r>
              <a:rPr lang="en-US" dirty="0"/>
              <a:t>Logo</a:t>
            </a:r>
          </a:p>
        </p:txBody>
      </p:sp>
      <p:sp>
        <p:nvSpPr>
          <p:cNvPr id="18" name="Picture Placeholder 7">
            <a:extLst>
              <a:ext uri="{FF2B5EF4-FFF2-40B4-BE49-F238E27FC236}">
                <a16:creationId xmlns:a16="http://schemas.microsoft.com/office/drawing/2014/main" id="{86F30C67-BBDA-4C9C-B63E-1E3E7899C624}"/>
              </a:ext>
            </a:extLst>
          </p:cNvPr>
          <p:cNvSpPr>
            <a:spLocks noGrp="1"/>
          </p:cNvSpPr>
          <p:nvPr>
            <p:ph type="pic" sz="quarter" idx="25" hasCustomPrompt="1"/>
          </p:nvPr>
        </p:nvSpPr>
        <p:spPr>
          <a:xfrm>
            <a:off x="8661400" y="3233817"/>
            <a:ext cx="1188720" cy="646331"/>
          </a:xfrm>
          <a:prstGeom prst="rect">
            <a:avLst/>
          </a:prstGeom>
        </p:spPr>
        <p:txBody>
          <a:bodyPr>
            <a:noAutofit/>
          </a:bodyPr>
          <a:lstStyle>
            <a:lvl1pPr marL="0" indent="0" algn="ctr">
              <a:buNone/>
              <a:defRPr/>
            </a:lvl1pPr>
          </a:lstStyle>
          <a:p>
            <a:r>
              <a:rPr lang="en-US" dirty="0"/>
              <a:t>Logo</a:t>
            </a:r>
          </a:p>
        </p:txBody>
      </p:sp>
      <p:sp>
        <p:nvSpPr>
          <p:cNvPr id="19" name="Picture Placeholder 7">
            <a:extLst>
              <a:ext uri="{FF2B5EF4-FFF2-40B4-BE49-F238E27FC236}">
                <a16:creationId xmlns:a16="http://schemas.microsoft.com/office/drawing/2014/main" id="{67064733-EC7D-4D7E-981C-7F64EFDF7A90}"/>
              </a:ext>
            </a:extLst>
          </p:cNvPr>
          <p:cNvSpPr>
            <a:spLocks noGrp="1"/>
          </p:cNvSpPr>
          <p:nvPr>
            <p:ph type="pic" sz="quarter" idx="26" hasCustomPrompt="1"/>
          </p:nvPr>
        </p:nvSpPr>
        <p:spPr>
          <a:xfrm>
            <a:off x="10241280" y="3232448"/>
            <a:ext cx="1188720" cy="646331"/>
          </a:xfrm>
          <a:prstGeom prst="rect">
            <a:avLst/>
          </a:prstGeom>
        </p:spPr>
        <p:txBody>
          <a:bodyPr>
            <a:noAutofit/>
          </a:bodyPr>
          <a:lstStyle>
            <a:lvl1pPr marL="0" indent="0" algn="ctr">
              <a:buNone/>
              <a:defRPr/>
            </a:lvl1pPr>
          </a:lstStyle>
          <a:p>
            <a:r>
              <a:rPr lang="en-US" dirty="0"/>
              <a:t>Logo</a:t>
            </a:r>
          </a:p>
        </p:txBody>
      </p:sp>
      <p:sp>
        <p:nvSpPr>
          <p:cNvPr id="20" name="Picture Placeholder 7">
            <a:extLst>
              <a:ext uri="{FF2B5EF4-FFF2-40B4-BE49-F238E27FC236}">
                <a16:creationId xmlns:a16="http://schemas.microsoft.com/office/drawing/2014/main" id="{583D6856-A081-4C6D-89C1-F7BC0E37ED00}"/>
              </a:ext>
            </a:extLst>
          </p:cNvPr>
          <p:cNvSpPr>
            <a:spLocks noGrp="1"/>
          </p:cNvSpPr>
          <p:nvPr>
            <p:ph type="pic" sz="quarter" idx="27" hasCustomPrompt="1"/>
          </p:nvPr>
        </p:nvSpPr>
        <p:spPr>
          <a:xfrm>
            <a:off x="762000" y="4657200"/>
            <a:ext cx="1188720" cy="646331"/>
          </a:xfrm>
          <a:prstGeom prst="rect">
            <a:avLst/>
          </a:prstGeom>
        </p:spPr>
        <p:txBody>
          <a:bodyPr>
            <a:noAutofit/>
          </a:bodyPr>
          <a:lstStyle>
            <a:lvl1pPr marL="0" indent="0" algn="ctr">
              <a:buNone/>
              <a:defRPr/>
            </a:lvl1pPr>
          </a:lstStyle>
          <a:p>
            <a:r>
              <a:rPr lang="en-US" dirty="0"/>
              <a:t>Logo</a:t>
            </a:r>
          </a:p>
        </p:txBody>
      </p:sp>
      <p:sp>
        <p:nvSpPr>
          <p:cNvPr id="21" name="Picture Placeholder 7">
            <a:extLst>
              <a:ext uri="{FF2B5EF4-FFF2-40B4-BE49-F238E27FC236}">
                <a16:creationId xmlns:a16="http://schemas.microsoft.com/office/drawing/2014/main" id="{47C2125E-C8E8-4917-AC98-9DF886D018F2}"/>
              </a:ext>
            </a:extLst>
          </p:cNvPr>
          <p:cNvSpPr>
            <a:spLocks noGrp="1"/>
          </p:cNvSpPr>
          <p:nvPr>
            <p:ph type="pic" sz="quarter" idx="28" hasCustomPrompt="1"/>
          </p:nvPr>
        </p:nvSpPr>
        <p:spPr>
          <a:xfrm>
            <a:off x="2341880" y="4657200"/>
            <a:ext cx="1188720" cy="646331"/>
          </a:xfrm>
          <a:prstGeom prst="rect">
            <a:avLst/>
          </a:prstGeom>
        </p:spPr>
        <p:txBody>
          <a:bodyPr>
            <a:noAutofit/>
          </a:bodyPr>
          <a:lstStyle>
            <a:lvl1pPr marL="0" indent="0" algn="ctr">
              <a:buNone/>
              <a:defRPr/>
            </a:lvl1pPr>
          </a:lstStyle>
          <a:p>
            <a:r>
              <a:rPr lang="en-US" dirty="0"/>
              <a:t>Logo</a:t>
            </a:r>
          </a:p>
        </p:txBody>
      </p:sp>
      <p:sp>
        <p:nvSpPr>
          <p:cNvPr id="22" name="Picture Placeholder 7">
            <a:extLst>
              <a:ext uri="{FF2B5EF4-FFF2-40B4-BE49-F238E27FC236}">
                <a16:creationId xmlns:a16="http://schemas.microsoft.com/office/drawing/2014/main" id="{175FBB1E-0420-4428-B8A3-DB0BA7FC30D6}"/>
              </a:ext>
            </a:extLst>
          </p:cNvPr>
          <p:cNvSpPr>
            <a:spLocks noGrp="1"/>
          </p:cNvSpPr>
          <p:nvPr>
            <p:ph type="pic" sz="quarter" idx="29" hasCustomPrompt="1"/>
          </p:nvPr>
        </p:nvSpPr>
        <p:spPr>
          <a:xfrm>
            <a:off x="3921760" y="4657200"/>
            <a:ext cx="1188720" cy="646331"/>
          </a:xfrm>
          <a:prstGeom prst="rect">
            <a:avLst/>
          </a:prstGeom>
        </p:spPr>
        <p:txBody>
          <a:bodyPr>
            <a:noAutofit/>
          </a:bodyPr>
          <a:lstStyle>
            <a:lvl1pPr marL="0" indent="0" algn="ctr">
              <a:buNone/>
              <a:defRPr/>
            </a:lvl1pPr>
          </a:lstStyle>
          <a:p>
            <a:r>
              <a:rPr lang="en-US" dirty="0"/>
              <a:t>Logo</a:t>
            </a:r>
          </a:p>
        </p:txBody>
      </p:sp>
      <p:sp>
        <p:nvSpPr>
          <p:cNvPr id="23" name="Picture Placeholder 7">
            <a:extLst>
              <a:ext uri="{FF2B5EF4-FFF2-40B4-BE49-F238E27FC236}">
                <a16:creationId xmlns:a16="http://schemas.microsoft.com/office/drawing/2014/main" id="{4A31B9DA-8E08-4799-9752-016046AB626E}"/>
              </a:ext>
            </a:extLst>
          </p:cNvPr>
          <p:cNvSpPr>
            <a:spLocks noGrp="1"/>
          </p:cNvSpPr>
          <p:nvPr>
            <p:ph type="pic" sz="quarter" idx="30" hasCustomPrompt="1"/>
          </p:nvPr>
        </p:nvSpPr>
        <p:spPr>
          <a:xfrm>
            <a:off x="5501640" y="4657200"/>
            <a:ext cx="1188720" cy="646331"/>
          </a:xfrm>
          <a:prstGeom prst="rect">
            <a:avLst/>
          </a:prstGeom>
        </p:spPr>
        <p:txBody>
          <a:bodyPr>
            <a:noAutofit/>
          </a:bodyPr>
          <a:lstStyle>
            <a:lvl1pPr marL="0" indent="0" algn="ctr">
              <a:buNone/>
              <a:defRPr/>
            </a:lvl1pPr>
          </a:lstStyle>
          <a:p>
            <a:r>
              <a:rPr lang="en-US" dirty="0"/>
              <a:t>Logo</a:t>
            </a:r>
          </a:p>
        </p:txBody>
      </p:sp>
      <p:sp>
        <p:nvSpPr>
          <p:cNvPr id="24" name="Picture Placeholder 7">
            <a:extLst>
              <a:ext uri="{FF2B5EF4-FFF2-40B4-BE49-F238E27FC236}">
                <a16:creationId xmlns:a16="http://schemas.microsoft.com/office/drawing/2014/main" id="{1E4CF3EE-1C20-4DC4-9CDC-3D1DF48CA5C2}"/>
              </a:ext>
            </a:extLst>
          </p:cNvPr>
          <p:cNvSpPr>
            <a:spLocks noGrp="1"/>
          </p:cNvSpPr>
          <p:nvPr>
            <p:ph type="pic" sz="quarter" idx="31" hasCustomPrompt="1"/>
          </p:nvPr>
        </p:nvSpPr>
        <p:spPr>
          <a:xfrm>
            <a:off x="7081520" y="4657200"/>
            <a:ext cx="1188720" cy="646331"/>
          </a:xfrm>
          <a:prstGeom prst="rect">
            <a:avLst/>
          </a:prstGeom>
        </p:spPr>
        <p:txBody>
          <a:bodyPr>
            <a:noAutofit/>
          </a:bodyPr>
          <a:lstStyle>
            <a:lvl1pPr marL="0" indent="0" algn="ctr">
              <a:buNone/>
              <a:defRPr/>
            </a:lvl1pPr>
          </a:lstStyle>
          <a:p>
            <a:r>
              <a:rPr lang="en-US" dirty="0"/>
              <a:t>Logo</a:t>
            </a:r>
          </a:p>
        </p:txBody>
      </p:sp>
      <p:sp>
        <p:nvSpPr>
          <p:cNvPr id="25" name="Picture Placeholder 7">
            <a:extLst>
              <a:ext uri="{FF2B5EF4-FFF2-40B4-BE49-F238E27FC236}">
                <a16:creationId xmlns:a16="http://schemas.microsoft.com/office/drawing/2014/main" id="{DCA5BEAD-B4C2-4462-AD15-EF7DA66B4F96}"/>
              </a:ext>
            </a:extLst>
          </p:cNvPr>
          <p:cNvSpPr>
            <a:spLocks noGrp="1"/>
          </p:cNvSpPr>
          <p:nvPr>
            <p:ph type="pic" sz="quarter" idx="32" hasCustomPrompt="1"/>
          </p:nvPr>
        </p:nvSpPr>
        <p:spPr>
          <a:xfrm>
            <a:off x="8661400" y="4657200"/>
            <a:ext cx="1188720" cy="646331"/>
          </a:xfrm>
          <a:prstGeom prst="rect">
            <a:avLst/>
          </a:prstGeom>
        </p:spPr>
        <p:txBody>
          <a:bodyPr>
            <a:noAutofit/>
          </a:bodyPr>
          <a:lstStyle>
            <a:lvl1pPr marL="0" indent="0" algn="ctr">
              <a:buNone/>
              <a:defRPr/>
            </a:lvl1pPr>
          </a:lstStyle>
          <a:p>
            <a:r>
              <a:rPr lang="en-US" dirty="0"/>
              <a:t>Logo</a:t>
            </a:r>
          </a:p>
        </p:txBody>
      </p:sp>
      <p:sp>
        <p:nvSpPr>
          <p:cNvPr id="26" name="Picture Placeholder 7">
            <a:extLst>
              <a:ext uri="{FF2B5EF4-FFF2-40B4-BE49-F238E27FC236}">
                <a16:creationId xmlns:a16="http://schemas.microsoft.com/office/drawing/2014/main" id="{52DF80FA-4B1D-48AC-AB88-0184DBAB8264}"/>
              </a:ext>
            </a:extLst>
          </p:cNvPr>
          <p:cNvSpPr>
            <a:spLocks noGrp="1"/>
          </p:cNvSpPr>
          <p:nvPr>
            <p:ph type="pic" sz="quarter" idx="33" hasCustomPrompt="1"/>
          </p:nvPr>
        </p:nvSpPr>
        <p:spPr>
          <a:xfrm>
            <a:off x="10241280" y="4655831"/>
            <a:ext cx="1188720" cy="646331"/>
          </a:xfrm>
          <a:prstGeom prst="rect">
            <a:avLst/>
          </a:prstGeom>
        </p:spPr>
        <p:txBody>
          <a:bodyPr>
            <a:noAutofit/>
          </a:bodyPr>
          <a:lstStyle>
            <a:lvl1pPr marL="0" indent="0" algn="ctr">
              <a:buNone/>
              <a:defRPr/>
            </a:lvl1pPr>
          </a:lstStyle>
          <a:p>
            <a:r>
              <a:rPr lang="en-US" dirty="0"/>
              <a:t>Logo</a:t>
            </a:r>
          </a:p>
        </p:txBody>
      </p:sp>
    </p:spTree>
    <p:extLst>
      <p:ext uri="{BB962C8B-B14F-4D97-AF65-F5344CB8AC3E}">
        <p14:creationId xmlns:p14="http://schemas.microsoft.com/office/powerpoint/2010/main" val="125801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Ref idx="1003">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6811620" y="0"/>
            <a:ext cx="5379415" cy="68580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7412" y="1204118"/>
            <a:ext cx="5378450" cy="1884363"/>
          </a:xfrm>
        </p:spPr>
        <p:txBody>
          <a:bodyPr anchor="t">
            <a:noAutofit/>
          </a:bodyPr>
          <a:lstStyle>
            <a:lvl1pPr>
              <a:defRPr sz="6600" b="0" cap="none" spc="0">
                <a:ln w="0"/>
                <a:solidFill>
                  <a:schemeClr val="tx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2" y="3403600"/>
            <a:ext cx="5378795" cy="3021263"/>
          </a:xfrm>
        </p:spPr>
        <p:txBody>
          <a:bodyPr/>
          <a:lstStyle>
            <a:lvl1pPr>
              <a:defRPr/>
            </a:lvl1pPr>
            <a:lvl2pPr>
              <a:defRPr/>
            </a:lvl2pPr>
          </a:lstStyle>
          <a:p>
            <a:r>
              <a:rPr lang="en-US" dirty="0"/>
              <a:t>Introduce yourself</a:t>
            </a:r>
          </a:p>
        </p:txBody>
      </p:sp>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40B9-FDED-4DEE-B218-A5F5912D4F17}"/>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C95A1A09-7F9A-40EF-9B37-1B4F2F7FE1CF}"/>
              </a:ext>
            </a:extLst>
          </p:cNvPr>
          <p:cNvSpPr>
            <a:spLocks noGrp="1"/>
          </p:cNvSpPr>
          <p:nvPr>
            <p:ph type="body" sz="quarter" idx="15" hasCustomPrompt="1"/>
          </p:nvPr>
        </p:nvSpPr>
        <p:spPr>
          <a:xfrm>
            <a:off x="817196" y="3291650"/>
            <a:ext cx="1849726" cy="327025"/>
          </a:xfrm>
          <a:prstGeom prst="rect">
            <a:avLst/>
          </a:prstGeom>
        </p:spPr>
        <p:txBody>
          <a:bodyPr/>
          <a:lstStyle>
            <a:lvl1pPr marL="0" indent="0" algn="l">
              <a:buNone/>
              <a:defRPr sz="1400" b="1">
                <a:solidFill>
                  <a:srgbClr val="F84E81"/>
                </a:solidFill>
                <a:latin typeface="+mn-lt"/>
              </a:defRPr>
            </a:lvl1pPr>
          </a:lstStyle>
          <a:p>
            <a:pPr lvl="0"/>
            <a:r>
              <a:rPr lang="en-US" dirty="0"/>
              <a:t>NAME OF PERSON</a:t>
            </a:r>
          </a:p>
        </p:txBody>
      </p:sp>
      <p:sp>
        <p:nvSpPr>
          <p:cNvPr id="15" name="Text Placeholder 13">
            <a:extLst>
              <a:ext uri="{FF2B5EF4-FFF2-40B4-BE49-F238E27FC236}">
                <a16:creationId xmlns:a16="http://schemas.microsoft.com/office/drawing/2014/main" id="{B9DC0FBD-CF5B-47CD-B773-4AD52FB95C59}"/>
              </a:ext>
            </a:extLst>
          </p:cNvPr>
          <p:cNvSpPr>
            <a:spLocks noGrp="1"/>
          </p:cNvSpPr>
          <p:nvPr>
            <p:ph type="body" sz="quarter" idx="16" hasCustomPrompt="1"/>
          </p:nvPr>
        </p:nvSpPr>
        <p:spPr>
          <a:xfrm>
            <a:off x="817196"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16" name="Text Placeholder 13">
            <a:extLst>
              <a:ext uri="{FF2B5EF4-FFF2-40B4-BE49-F238E27FC236}">
                <a16:creationId xmlns:a16="http://schemas.microsoft.com/office/drawing/2014/main" id="{F306F567-98AE-4AE8-B1B7-4EFE1277D24E}"/>
              </a:ext>
            </a:extLst>
          </p:cNvPr>
          <p:cNvSpPr>
            <a:spLocks noGrp="1"/>
          </p:cNvSpPr>
          <p:nvPr>
            <p:ph type="body" sz="quarter" idx="17" hasCustomPrompt="1"/>
          </p:nvPr>
        </p:nvSpPr>
        <p:spPr>
          <a:xfrm>
            <a:off x="817196"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28" name="Text Placeholder 13">
            <a:extLst>
              <a:ext uri="{FF2B5EF4-FFF2-40B4-BE49-F238E27FC236}">
                <a16:creationId xmlns:a16="http://schemas.microsoft.com/office/drawing/2014/main" id="{7C2002AC-45A6-46BC-8EEE-3B066AFAE0B7}"/>
              </a:ext>
            </a:extLst>
          </p:cNvPr>
          <p:cNvSpPr>
            <a:spLocks noGrp="1"/>
          </p:cNvSpPr>
          <p:nvPr>
            <p:ph type="body" sz="quarter" idx="22" hasCustomPrompt="1"/>
          </p:nvPr>
        </p:nvSpPr>
        <p:spPr>
          <a:xfrm>
            <a:off x="2900137" y="3291650"/>
            <a:ext cx="1849726" cy="327025"/>
          </a:xfrm>
          <a:prstGeom prst="rect">
            <a:avLst/>
          </a:prstGeom>
        </p:spPr>
        <p:txBody>
          <a:bodyPr/>
          <a:lstStyle>
            <a:lvl1pPr marL="0" indent="0" algn="l">
              <a:buNone/>
              <a:defRPr sz="1400" b="1">
                <a:solidFill>
                  <a:schemeClr val="tx2"/>
                </a:solidFill>
                <a:latin typeface="+mn-lt"/>
              </a:defRPr>
            </a:lvl1pPr>
          </a:lstStyle>
          <a:p>
            <a:pPr lvl="0"/>
            <a:r>
              <a:rPr lang="en-US" dirty="0"/>
              <a:t>NAME OF PERSON</a:t>
            </a:r>
          </a:p>
        </p:txBody>
      </p:sp>
      <p:sp>
        <p:nvSpPr>
          <p:cNvPr id="29" name="Text Placeholder 13">
            <a:extLst>
              <a:ext uri="{FF2B5EF4-FFF2-40B4-BE49-F238E27FC236}">
                <a16:creationId xmlns:a16="http://schemas.microsoft.com/office/drawing/2014/main" id="{8C3663C2-6270-4610-BF82-B1501FD97DD5}"/>
              </a:ext>
            </a:extLst>
          </p:cNvPr>
          <p:cNvSpPr>
            <a:spLocks noGrp="1"/>
          </p:cNvSpPr>
          <p:nvPr>
            <p:ph type="body" sz="quarter" idx="23" hasCustomPrompt="1"/>
          </p:nvPr>
        </p:nvSpPr>
        <p:spPr>
          <a:xfrm>
            <a:off x="290013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30" name="Text Placeholder 13">
            <a:extLst>
              <a:ext uri="{FF2B5EF4-FFF2-40B4-BE49-F238E27FC236}">
                <a16:creationId xmlns:a16="http://schemas.microsoft.com/office/drawing/2014/main" id="{7F5F7F7A-3B49-4D6C-A803-A22A7DF8847D}"/>
              </a:ext>
            </a:extLst>
          </p:cNvPr>
          <p:cNvSpPr>
            <a:spLocks noGrp="1"/>
          </p:cNvSpPr>
          <p:nvPr>
            <p:ph type="body" sz="quarter" idx="24" hasCustomPrompt="1"/>
          </p:nvPr>
        </p:nvSpPr>
        <p:spPr>
          <a:xfrm>
            <a:off x="290013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35" name="Text Placeholder 13">
            <a:extLst>
              <a:ext uri="{FF2B5EF4-FFF2-40B4-BE49-F238E27FC236}">
                <a16:creationId xmlns:a16="http://schemas.microsoft.com/office/drawing/2014/main" id="{10D15B5C-D962-4F8E-B98E-3B1B13E7F99A}"/>
              </a:ext>
            </a:extLst>
          </p:cNvPr>
          <p:cNvSpPr>
            <a:spLocks noGrp="1"/>
          </p:cNvSpPr>
          <p:nvPr>
            <p:ph type="body" sz="quarter" idx="29" hasCustomPrompt="1"/>
          </p:nvPr>
        </p:nvSpPr>
        <p:spPr>
          <a:xfrm>
            <a:off x="4973934" y="3291650"/>
            <a:ext cx="1849726" cy="327025"/>
          </a:xfrm>
          <a:prstGeom prst="rect">
            <a:avLst/>
          </a:prstGeom>
        </p:spPr>
        <p:txBody>
          <a:bodyPr/>
          <a:lstStyle>
            <a:lvl1pPr marL="0" indent="0" algn="l">
              <a:buNone/>
              <a:defRPr sz="1400" b="1">
                <a:solidFill>
                  <a:srgbClr val="F8AE30"/>
                </a:solidFill>
                <a:latin typeface="+mn-lt"/>
              </a:defRPr>
            </a:lvl1pPr>
          </a:lstStyle>
          <a:p>
            <a:pPr lvl="0"/>
            <a:r>
              <a:rPr lang="en-US"/>
              <a:t>NAME OF PERSON</a:t>
            </a:r>
          </a:p>
        </p:txBody>
      </p:sp>
      <p:sp>
        <p:nvSpPr>
          <p:cNvPr id="36" name="Text Placeholder 13">
            <a:extLst>
              <a:ext uri="{FF2B5EF4-FFF2-40B4-BE49-F238E27FC236}">
                <a16:creationId xmlns:a16="http://schemas.microsoft.com/office/drawing/2014/main" id="{EC750982-D0D5-477B-A8C3-E65EF93A5577}"/>
              </a:ext>
            </a:extLst>
          </p:cNvPr>
          <p:cNvSpPr>
            <a:spLocks noGrp="1"/>
          </p:cNvSpPr>
          <p:nvPr>
            <p:ph type="body" sz="quarter" idx="30" hasCustomPrompt="1"/>
          </p:nvPr>
        </p:nvSpPr>
        <p:spPr>
          <a:xfrm>
            <a:off x="4973934"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37" name="Text Placeholder 13">
            <a:extLst>
              <a:ext uri="{FF2B5EF4-FFF2-40B4-BE49-F238E27FC236}">
                <a16:creationId xmlns:a16="http://schemas.microsoft.com/office/drawing/2014/main" id="{6ABC4DC0-E41D-4957-A1F4-BB458358E1AE}"/>
              </a:ext>
            </a:extLst>
          </p:cNvPr>
          <p:cNvSpPr>
            <a:spLocks noGrp="1"/>
          </p:cNvSpPr>
          <p:nvPr>
            <p:ph type="body" sz="quarter" idx="31" hasCustomPrompt="1"/>
          </p:nvPr>
        </p:nvSpPr>
        <p:spPr>
          <a:xfrm>
            <a:off x="4973934"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42" name="Text Placeholder 13">
            <a:extLst>
              <a:ext uri="{FF2B5EF4-FFF2-40B4-BE49-F238E27FC236}">
                <a16:creationId xmlns:a16="http://schemas.microsoft.com/office/drawing/2014/main" id="{D302257E-44E1-4EF5-A54B-7834F0179513}"/>
              </a:ext>
            </a:extLst>
          </p:cNvPr>
          <p:cNvSpPr>
            <a:spLocks noGrp="1"/>
          </p:cNvSpPr>
          <p:nvPr>
            <p:ph type="body" sz="quarter" idx="36" hasCustomPrompt="1"/>
          </p:nvPr>
        </p:nvSpPr>
        <p:spPr>
          <a:xfrm>
            <a:off x="7040697" y="3291650"/>
            <a:ext cx="1849726" cy="327025"/>
          </a:xfrm>
          <a:prstGeom prst="rect">
            <a:avLst/>
          </a:prstGeom>
        </p:spPr>
        <p:txBody>
          <a:bodyPr/>
          <a:lstStyle>
            <a:lvl1pPr marL="0" indent="0" algn="l">
              <a:buNone/>
              <a:defRPr sz="1400" b="1">
                <a:solidFill>
                  <a:schemeClr val="accent3"/>
                </a:solidFill>
                <a:latin typeface="+mn-lt"/>
              </a:defRPr>
            </a:lvl1pPr>
          </a:lstStyle>
          <a:p>
            <a:pPr lvl="0"/>
            <a:r>
              <a:rPr lang="en-US" dirty="0"/>
              <a:t>NAME OF PERSON</a:t>
            </a:r>
          </a:p>
        </p:txBody>
      </p:sp>
      <p:sp>
        <p:nvSpPr>
          <p:cNvPr id="43" name="Text Placeholder 13">
            <a:extLst>
              <a:ext uri="{FF2B5EF4-FFF2-40B4-BE49-F238E27FC236}">
                <a16:creationId xmlns:a16="http://schemas.microsoft.com/office/drawing/2014/main" id="{FA0E1EA7-0330-4F99-8101-3592D169DE74}"/>
              </a:ext>
            </a:extLst>
          </p:cNvPr>
          <p:cNvSpPr>
            <a:spLocks noGrp="1"/>
          </p:cNvSpPr>
          <p:nvPr>
            <p:ph type="body" sz="quarter" idx="37" hasCustomPrompt="1"/>
          </p:nvPr>
        </p:nvSpPr>
        <p:spPr>
          <a:xfrm>
            <a:off x="704069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44" name="Text Placeholder 13">
            <a:extLst>
              <a:ext uri="{FF2B5EF4-FFF2-40B4-BE49-F238E27FC236}">
                <a16:creationId xmlns:a16="http://schemas.microsoft.com/office/drawing/2014/main" id="{E02C3A7F-5882-4ABC-9E50-45EA0D55315F}"/>
              </a:ext>
            </a:extLst>
          </p:cNvPr>
          <p:cNvSpPr>
            <a:spLocks noGrp="1"/>
          </p:cNvSpPr>
          <p:nvPr>
            <p:ph type="body" sz="quarter" idx="38" hasCustomPrompt="1"/>
          </p:nvPr>
        </p:nvSpPr>
        <p:spPr>
          <a:xfrm>
            <a:off x="703858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49" name="Text Placeholder 13">
            <a:extLst>
              <a:ext uri="{FF2B5EF4-FFF2-40B4-BE49-F238E27FC236}">
                <a16:creationId xmlns:a16="http://schemas.microsoft.com/office/drawing/2014/main" id="{A69EA69D-F829-4BCF-B5CE-3588788AA495}"/>
              </a:ext>
            </a:extLst>
          </p:cNvPr>
          <p:cNvSpPr>
            <a:spLocks noGrp="1"/>
          </p:cNvSpPr>
          <p:nvPr>
            <p:ph type="body" sz="quarter" idx="43" hasCustomPrompt="1"/>
          </p:nvPr>
        </p:nvSpPr>
        <p:spPr>
          <a:xfrm>
            <a:off x="9130671" y="3291650"/>
            <a:ext cx="1849726" cy="327025"/>
          </a:xfrm>
          <a:prstGeom prst="rect">
            <a:avLst/>
          </a:prstGeom>
        </p:spPr>
        <p:txBody>
          <a:bodyPr/>
          <a:lstStyle>
            <a:lvl1pPr marL="0" indent="0" algn="l">
              <a:buNone/>
              <a:defRPr sz="1400" b="1">
                <a:solidFill>
                  <a:schemeClr val="accent1"/>
                </a:solidFill>
                <a:latin typeface="+mn-lt"/>
              </a:defRPr>
            </a:lvl1pPr>
          </a:lstStyle>
          <a:p>
            <a:pPr lvl="0"/>
            <a:r>
              <a:rPr lang="en-US" dirty="0"/>
              <a:t>NAME OF PERSON</a:t>
            </a:r>
          </a:p>
        </p:txBody>
      </p:sp>
      <p:sp>
        <p:nvSpPr>
          <p:cNvPr id="50" name="Text Placeholder 13">
            <a:extLst>
              <a:ext uri="{FF2B5EF4-FFF2-40B4-BE49-F238E27FC236}">
                <a16:creationId xmlns:a16="http://schemas.microsoft.com/office/drawing/2014/main" id="{FA0CB553-7E8F-40E1-BAF9-42F168616CF2}"/>
              </a:ext>
            </a:extLst>
          </p:cNvPr>
          <p:cNvSpPr>
            <a:spLocks noGrp="1"/>
          </p:cNvSpPr>
          <p:nvPr>
            <p:ph type="body" sz="quarter" idx="44" hasCustomPrompt="1"/>
          </p:nvPr>
        </p:nvSpPr>
        <p:spPr>
          <a:xfrm>
            <a:off x="9130671"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51" name="Text Placeholder 13">
            <a:extLst>
              <a:ext uri="{FF2B5EF4-FFF2-40B4-BE49-F238E27FC236}">
                <a16:creationId xmlns:a16="http://schemas.microsoft.com/office/drawing/2014/main" id="{DF2FF92A-59ED-4599-B2C9-3C56580E331E}"/>
              </a:ext>
            </a:extLst>
          </p:cNvPr>
          <p:cNvSpPr>
            <a:spLocks noGrp="1"/>
          </p:cNvSpPr>
          <p:nvPr>
            <p:ph type="body" sz="quarter" idx="45" hasCustomPrompt="1"/>
          </p:nvPr>
        </p:nvSpPr>
        <p:spPr>
          <a:xfrm>
            <a:off x="9130671"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52" name="Picture Placeholder 9">
            <a:extLst>
              <a:ext uri="{FF2B5EF4-FFF2-40B4-BE49-F238E27FC236}">
                <a16:creationId xmlns:a16="http://schemas.microsoft.com/office/drawing/2014/main" id="{AB95DC0B-E973-411B-ADB4-4066EDD4E9C4}"/>
              </a:ext>
            </a:extLst>
          </p:cNvPr>
          <p:cNvSpPr>
            <a:spLocks noGrp="1"/>
          </p:cNvSpPr>
          <p:nvPr>
            <p:ph type="pic" sz="quarter" idx="19"/>
          </p:nvPr>
        </p:nvSpPr>
        <p:spPr>
          <a:xfrm>
            <a:off x="2973432" y="1855755"/>
            <a:ext cx="1260000" cy="1260000"/>
          </a:xfrm>
          <a:prstGeom prst="ellipse">
            <a:avLst/>
          </a:prstGeom>
          <a:solidFill>
            <a:schemeClr val="bg1"/>
          </a:solidFill>
          <a:ln w="57150">
            <a:solidFill>
              <a:schemeClr val="tx2"/>
            </a:solidFill>
          </a:ln>
        </p:spPr>
        <p:txBody>
          <a:bodyPr anchor="ctr"/>
          <a:lstStyle>
            <a:lvl1pPr marL="0" indent="0" algn="ctr">
              <a:buNone/>
              <a:defRPr/>
            </a:lvl1pPr>
          </a:lstStyle>
          <a:p>
            <a:endParaRPr lang="en-US" dirty="0"/>
          </a:p>
        </p:txBody>
      </p:sp>
      <p:sp>
        <p:nvSpPr>
          <p:cNvPr id="53" name="Picture Placeholder 9">
            <a:extLst>
              <a:ext uri="{FF2B5EF4-FFF2-40B4-BE49-F238E27FC236}">
                <a16:creationId xmlns:a16="http://schemas.microsoft.com/office/drawing/2014/main" id="{772F46C3-34A5-4FE3-BDCB-5876C08F1490}"/>
              </a:ext>
            </a:extLst>
          </p:cNvPr>
          <p:cNvSpPr>
            <a:spLocks noGrp="1"/>
          </p:cNvSpPr>
          <p:nvPr>
            <p:ph type="pic" sz="quarter" idx="46"/>
          </p:nvPr>
        </p:nvSpPr>
        <p:spPr>
          <a:xfrm>
            <a:off x="9160359" y="1855755"/>
            <a:ext cx="1260000" cy="1260000"/>
          </a:xfrm>
          <a:prstGeom prst="ellipse">
            <a:avLst/>
          </a:prstGeom>
          <a:solidFill>
            <a:schemeClr val="bg1"/>
          </a:solidFill>
          <a:ln w="57150">
            <a:solidFill>
              <a:schemeClr val="accent1"/>
            </a:solidFill>
          </a:ln>
        </p:spPr>
        <p:txBody>
          <a:bodyPr anchor="ctr"/>
          <a:lstStyle>
            <a:lvl1pPr marL="0" indent="0" algn="ctr">
              <a:buNone/>
              <a:defRPr/>
            </a:lvl1pPr>
          </a:lstStyle>
          <a:p>
            <a:endParaRPr lang="en-US" dirty="0"/>
          </a:p>
        </p:txBody>
      </p:sp>
      <p:sp>
        <p:nvSpPr>
          <p:cNvPr id="54" name="Picture Placeholder 9">
            <a:extLst>
              <a:ext uri="{FF2B5EF4-FFF2-40B4-BE49-F238E27FC236}">
                <a16:creationId xmlns:a16="http://schemas.microsoft.com/office/drawing/2014/main" id="{94CC75C1-AD8C-4AFD-987A-E3AAEB348D6B}"/>
              </a:ext>
            </a:extLst>
          </p:cNvPr>
          <p:cNvSpPr>
            <a:spLocks noGrp="1"/>
          </p:cNvSpPr>
          <p:nvPr>
            <p:ph type="pic" sz="quarter" idx="47"/>
          </p:nvPr>
        </p:nvSpPr>
        <p:spPr>
          <a:xfrm>
            <a:off x="7104850" y="1855755"/>
            <a:ext cx="1260000" cy="1260000"/>
          </a:xfrm>
          <a:prstGeom prst="ellipse">
            <a:avLst/>
          </a:prstGeom>
          <a:solidFill>
            <a:schemeClr val="bg1"/>
          </a:solidFill>
          <a:ln w="57150">
            <a:solidFill>
              <a:schemeClr val="accent3"/>
            </a:solidFill>
          </a:ln>
        </p:spPr>
        <p:txBody>
          <a:bodyPr anchor="ctr"/>
          <a:lstStyle>
            <a:lvl1pPr marL="0" indent="0" algn="ctr">
              <a:buNone/>
              <a:defRPr/>
            </a:lvl1pPr>
          </a:lstStyle>
          <a:p>
            <a:endParaRPr lang="en-US" dirty="0"/>
          </a:p>
        </p:txBody>
      </p:sp>
      <p:sp>
        <p:nvSpPr>
          <p:cNvPr id="55" name="Picture Placeholder 9">
            <a:extLst>
              <a:ext uri="{FF2B5EF4-FFF2-40B4-BE49-F238E27FC236}">
                <a16:creationId xmlns:a16="http://schemas.microsoft.com/office/drawing/2014/main" id="{58FCF651-F12B-4388-9AED-7AD3C166ABB9}"/>
              </a:ext>
            </a:extLst>
          </p:cNvPr>
          <p:cNvSpPr>
            <a:spLocks noGrp="1"/>
          </p:cNvSpPr>
          <p:nvPr>
            <p:ph type="pic" sz="quarter" idx="48"/>
          </p:nvPr>
        </p:nvSpPr>
        <p:spPr>
          <a:xfrm>
            <a:off x="5040197" y="1855755"/>
            <a:ext cx="1260000" cy="1260000"/>
          </a:xfrm>
          <a:prstGeom prst="ellipse">
            <a:avLst/>
          </a:prstGeom>
          <a:solidFill>
            <a:schemeClr val="bg1"/>
          </a:solidFill>
          <a:ln w="57150">
            <a:solidFill>
              <a:schemeClr val="bg2"/>
            </a:solidFill>
          </a:ln>
        </p:spPr>
        <p:txBody>
          <a:bodyPr anchor="ctr"/>
          <a:lstStyle>
            <a:lvl1pPr marL="0" indent="0" algn="ctr">
              <a:buNone/>
              <a:defRPr/>
            </a:lvl1pPr>
          </a:lstStyle>
          <a:p>
            <a:endParaRPr lang="en-US" dirty="0"/>
          </a:p>
        </p:txBody>
      </p:sp>
      <p:sp>
        <p:nvSpPr>
          <p:cNvPr id="56" name="Picture Placeholder 9">
            <a:extLst>
              <a:ext uri="{FF2B5EF4-FFF2-40B4-BE49-F238E27FC236}">
                <a16:creationId xmlns:a16="http://schemas.microsoft.com/office/drawing/2014/main" id="{562F7855-5D5E-41D0-AA54-3407E847CCB2}"/>
              </a:ext>
            </a:extLst>
          </p:cNvPr>
          <p:cNvSpPr>
            <a:spLocks noGrp="1"/>
          </p:cNvSpPr>
          <p:nvPr>
            <p:ph type="pic" sz="quarter" idx="49"/>
          </p:nvPr>
        </p:nvSpPr>
        <p:spPr>
          <a:xfrm>
            <a:off x="929179" y="1855755"/>
            <a:ext cx="1260000" cy="1260000"/>
          </a:xfrm>
          <a:prstGeom prst="ellipse">
            <a:avLst/>
          </a:prstGeom>
          <a:solidFill>
            <a:schemeClr val="bg1"/>
          </a:solidFill>
          <a:ln w="57150">
            <a:solidFill>
              <a:schemeClr val="accent2"/>
            </a:solidFill>
          </a:ln>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4015093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nd &amp; autho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49473-38BE-45F1-865D-D687EB37F54C}"/>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9E821CF-B291-4765-9A04-19488E95D652}"/>
              </a:ext>
            </a:extLst>
          </p:cNvPr>
          <p:cNvSpPr>
            <a:spLocks noGrp="1"/>
          </p:cNvSpPr>
          <p:nvPr>
            <p:ph type="title" hasCustomPrompt="1"/>
          </p:nvPr>
        </p:nvSpPr>
        <p:spPr>
          <a:xfrm>
            <a:off x="4855541" y="2181802"/>
            <a:ext cx="5532683" cy="707886"/>
          </a:xfrm>
        </p:spPr>
        <p:txBody>
          <a:bodyPr/>
          <a:lstStyle>
            <a:lvl1pPr>
              <a:lnSpc>
                <a:spcPct val="100000"/>
              </a:lnSpc>
              <a:spcBef>
                <a:spcPts val="0"/>
              </a:spcBef>
              <a:defRPr sz="4000">
                <a:solidFill>
                  <a:schemeClr val="bg1"/>
                </a:solidFill>
              </a:defRPr>
            </a:lvl1pPr>
          </a:lstStyle>
          <a:p>
            <a:r>
              <a:rPr lang="en-US" dirty="0"/>
              <a:t>Name of presenter</a:t>
            </a:r>
          </a:p>
        </p:txBody>
      </p:sp>
      <p:sp>
        <p:nvSpPr>
          <p:cNvPr id="9" name="Text Placeholder 8">
            <a:extLst>
              <a:ext uri="{FF2B5EF4-FFF2-40B4-BE49-F238E27FC236}">
                <a16:creationId xmlns:a16="http://schemas.microsoft.com/office/drawing/2014/main" id="{C7685EEC-500A-4147-9002-FF08B0D7A2C8}"/>
              </a:ext>
            </a:extLst>
          </p:cNvPr>
          <p:cNvSpPr>
            <a:spLocks noGrp="1"/>
          </p:cNvSpPr>
          <p:nvPr>
            <p:ph type="body" sz="quarter" idx="12" hasCustomPrompt="1"/>
          </p:nvPr>
        </p:nvSpPr>
        <p:spPr>
          <a:xfrm>
            <a:off x="4855333" y="2845935"/>
            <a:ext cx="5532891" cy="70167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Designation of the person</a:t>
            </a:r>
          </a:p>
        </p:txBody>
      </p:sp>
      <p:sp>
        <p:nvSpPr>
          <p:cNvPr id="11" name="Picture Placeholder 10">
            <a:extLst>
              <a:ext uri="{FF2B5EF4-FFF2-40B4-BE49-F238E27FC236}">
                <a16:creationId xmlns:a16="http://schemas.microsoft.com/office/drawing/2014/main" id="{C399B84D-81E6-49F4-B0E2-36E09D740285}"/>
              </a:ext>
            </a:extLst>
          </p:cNvPr>
          <p:cNvSpPr>
            <a:spLocks noGrp="1"/>
          </p:cNvSpPr>
          <p:nvPr>
            <p:ph type="pic" sz="quarter" idx="13"/>
          </p:nvPr>
        </p:nvSpPr>
        <p:spPr>
          <a:xfrm>
            <a:off x="4828346" y="3786163"/>
            <a:ext cx="654050" cy="654050"/>
          </a:xfrm>
          <a:prstGeom prst="rect">
            <a:avLst/>
          </a:prstGeom>
        </p:spPr>
        <p:txBody>
          <a:bodyPr/>
          <a:lstStyle>
            <a:lvl1pPr marL="0" indent="0" algn="ctr">
              <a:buNone/>
              <a:defRPr sz="800"/>
            </a:lvl1pPr>
          </a:lstStyle>
          <a:p>
            <a:endParaRPr lang="en-US"/>
          </a:p>
        </p:txBody>
      </p:sp>
      <p:sp>
        <p:nvSpPr>
          <p:cNvPr id="12" name="Text Placeholder 8">
            <a:extLst>
              <a:ext uri="{FF2B5EF4-FFF2-40B4-BE49-F238E27FC236}">
                <a16:creationId xmlns:a16="http://schemas.microsoft.com/office/drawing/2014/main" id="{C51777AA-76AF-4028-ADAB-4EB9A5090ED8}"/>
              </a:ext>
            </a:extLst>
          </p:cNvPr>
          <p:cNvSpPr>
            <a:spLocks noGrp="1"/>
          </p:cNvSpPr>
          <p:nvPr>
            <p:ph type="body" sz="quarter" idx="14" hasCustomPrompt="1"/>
          </p:nvPr>
        </p:nvSpPr>
        <p:spPr>
          <a:xfrm>
            <a:off x="5586963" y="3904170"/>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Mail</a:t>
            </a:r>
          </a:p>
        </p:txBody>
      </p:sp>
      <p:sp>
        <p:nvSpPr>
          <p:cNvPr id="13" name="Picture Placeholder 10">
            <a:extLst>
              <a:ext uri="{FF2B5EF4-FFF2-40B4-BE49-F238E27FC236}">
                <a16:creationId xmlns:a16="http://schemas.microsoft.com/office/drawing/2014/main" id="{34E87000-7ACA-433A-A4B0-62273FE61D30}"/>
              </a:ext>
            </a:extLst>
          </p:cNvPr>
          <p:cNvSpPr>
            <a:spLocks noGrp="1"/>
          </p:cNvSpPr>
          <p:nvPr>
            <p:ph type="pic" sz="quarter" idx="15"/>
          </p:nvPr>
        </p:nvSpPr>
        <p:spPr>
          <a:xfrm>
            <a:off x="4828346" y="4552000"/>
            <a:ext cx="654050" cy="654050"/>
          </a:xfrm>
          <a:prstGeom prst="rect">
            <a:avLst/>
          </a:prstGeom>
        </p:spPr>
        <p:txBody>
          <a:bodyPr/>
          <a:lstStyle>
            <a:lvl1pPr marL="0" indent="0" algn="ctr">
              <a:buNone/>
              <a:defRPr sz="800"/>
            </a:lvl1pPr>
          </a:lstStyle>
          <a:p>
            <a:endParaRPr lang="en-US"/>
          </a:p>
        </p:txBody>
      </p:sp>
      <p:sp>
        <p:nvSpPr>
          <p:cNvPr id="14" name="Text Placeholder 8">
            <a:extLst>
              <a:ext uri="{FF2B5EF4-FFF2-40B4-BE49-F238E27FC236}">
                <a16:creationId xmlns:a16="http://schemas.microsoft.com/office/drawing/2014/main" id="{51C3AF6D-CEF5-4708-949D-B8C48E54424C}"/>
              </a:ext>
            </a:extLst>
          </p:cNvPr>
          <p:cNvSpPr>
            <a:spLocks noGrp="1"/>
          </p:cNvSpPr>
          <p:nvPr>
            <p:ph type="body" sz="quarter" idx="16" hasCustomPrompt="1"/>
          </p:nvPr>
        </p:nvSpPr>
        <p:spPr>
          <a:xfrm>
            <a:off x="5586963" y="4670007"/>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Linkedin</a:t>
            </a:r>
            <a:endParaRPr lang="en-US" dirty="0"/>
          </a:p>
        </p:txBody>
      </p:sp>
      <p:sp>
        <p:nvSpPr>
          <p:cNvPr id="15" name="Picture Placeholder 10">
            <a:extLst>
              <a:ext uri="{FF2B5EF4-FFF2-40B4-BE49-F238E27FC236}">
                <a16:creationId xmlns:a16="http://schemas.microsoft.com/office/drawing/2014/main" id="{6AAD48F5-BB45-4996-A733-063E3A1F4C71}"/>
              </a:ext>
            </a:extLst>
          </p:cNvPr>
          <p:cNvSpPr>
            <a:spLocks noGrp="1"/>
          </p:cNvSpPr>
          <p:nvPr>
            <p:ph type="pic" sz="quarter" idx="17"/>
          </p:nvPr>
        </p:nvSpPr>
        <p:spPr>
          <a:xfrm>
            <a:off x="4828346" y="5317837"/>
            <a:ext cx="654050" cy="654050"/>
          </a:xfrm>
          <a:prstGeom prst="rect">
            <a:avLst/>
          </a:prstGeom>
        </p:spPr>
        <p:txBody>
          <a:bodyPr/>
          <a:lstStyle>
            <a:lvl1pPr marL="0" indent="0" algn="ctr">
              <a:buNone/>
              <a:defRPr sz="800"/>
            </a:lvl1pPr>
          </a:lstStyle>
          <a:p>
            <a:endParaRPr lang="en-US"/>
          </a:p>
        </p:txBody>
      </p:sp>
      <p:sp>
        <p:nvSpPr>
          <p:cNvPr id="16" name="Text Placeholder 8">
            <a:extLst>
              <a:ext uri="{FF2B5EF4-FFF2-40B4-BE49-F238E27FC236}">
                <a16:creationId xmlns:a16="http://schemas.microsoft.com/office/drawing/2014/main" id="{2A4FD2B1-BBE7-4D8D-A4B6-737A8C80858A}"/>
              </a:ext>
            </a:extLst>
          </p:cNvPr>
          <p:cNvSpPr>
            <a:spLocks noGrp="1"/>
          </p:cNvSpPr>
          <p:nvPr>
            <p:ph type="body" sz="quarter" idx="18" hasCustomPrompt="1"/>
          </p:nvPr>
        </p:nvSpPr>
        <p:spPr>
          <a:xfrm>
            <a:off x="5586963" y="5435844"/>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Phone</a:t>
            </a:r>
          </a:p>
        </p:txBody>
      </p:sp>
      <p:pic>
        <p:nvPicPr>
          <p:cNvPr id="17" name="Picture 16">
            <a:extLst>
              <a:ext uri="{FF2B5EF4-FFF2-40B4-BE49-F238E27FC236}">
                <a16:creationId xmlns:a16="http://schemas.microsoft.com/office/drawing/2014/main" id="{E45DBBE5-D3A0-44CE-86DF-7CE2497DAF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9666" b="33341"/>
          <a:stretch/>
        </p:blipFill>
        <p:spPr>
          <a:xfrm rot="16200000">
            <a:off x="8782982" y="2563122"/>
            <a:ext cx="5972143" cy="845893"/>
          </a:xfrm>
          <a:prstGeom prst="rect">
            <a:avLst/>
          </a:prstGeom>
        </p:spPr>
      </p:pic>
      <p:sp>
        <p:nvSpPr>
          <p:cNvPr id="18" name="Rectangle 17">
            <a:extLst>
              <a:ext uri="{FF2B5EF4-FFF2-40B4-BE49-F238E27FC236}">
                <a16:creationId xmlns:a16="http://schemas.microsoft.com/office/drawing/2014/main" id="{45BC047A-1AD9-4D7A-A443-75CD997857CD}"/>
              </a:ext>
            </a:extLst>
          </p:cNvPr>
          <p:cNvSpPr/>
          <p:nvPr userDrawn="1"/>
        </p:nvSpPr>
        <p:spPr>
          <a:xfrm>
            <a:off x="11329171" y="5920362"/>
            <a:ext cx="864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9" name="Picture 18">
            <a:extLst>
              <a:ext uri="{FF2B5EF4-FFF2-40B4-BE49-F238E27FC236}">
                <a16:creationId xmlns:a16="http://schemas.microsoft.com/office/drawing/2014/main" id="{A7F40562-559C-4271-A2B1-17D9D2ABDB77}"/>
              </a:ext>
            </a:extLst>
          </p:cNvPr>
          <p:cNvPicPr>
            <a:picLocks noChangeAspect="1"/>
          </p:cNvPicPr>
          <p:nvPr userDrawn="1"/>
        </p:nvPicPr>
        <p:blipFill>
          <a:blip r:embed="rId3"/>
          <a:stretch>
            <a:fillRect/>
          </a:stretch>
        </p:blipFill>
        <p:spPr>
          <a:xfrm>
            <a:off x="11071066" y="6493742"/>
            <a:ext cx="965516" cy="222186"/>
          </a:xfrm>
          <a:prstGeom prst="rect">
            <a:avLst/>
          </a:prstGeom>
        </p:spPr>
      </p:pic>
      <p:sp>
        <p:nvSpPr>
          <p:cNvPr id="20" name="Rectangle 19">
            <a:extLst>
              <a:ext uri="{FF2B5EF4-FFF2-40B4-BE49-F238E27FC236}">
                <a16:creationId xmlns:a16="http://schemas.microsoft.com/office/drawing/2014/main" id="{2061C943-53F5-467E-8E80-7782AE856478}"/>
              </a:ext>
            </a:extLst>
          </p:cNvPr>
          <p:cNvSpPr/>
          <p:nvPr userDrawn="1"/>
        </p:nvSpPr>
        <p:spPr>
          <a:xfrm>
            <a:off x="351674" y="6433279"/>
            <a:ext cx="4410182" cy="261610"/>
          </a:xfrm>
          <a:prstGeom prst="rect">
            <a:avLst/>
          </a:prstGeom>
        </p:spPr>
        <p:txBody>
          <a:bodyPr wrap="none">
            <a:spAutoFit/>
          </a:bodyPr>
          <a:lstStyle/>
          <a:p>
            <a:r>
              <a:rPr lang="en-US" sz="1100" dirty="0">
                <a:solidFill>
                  <a:schemeClr val="bg1"/>
                </a:solidFill>
                <a:latin typeface="Calibri Light" panose="020F0302020204030204" pitchFamily="34" charset="0"/>
                <a:cs typeface="Calibri Light" panose="020F0302020204030204" pitchFamily="34" charset="0"/>
              </a:rPr>
              <a:t>Nagarro GmbH </a:t>
            </a:r>
            <a:r>
              <a:rPr lang="en-US" sz="1100" dirty="0">
                <a:solidFill>
                  <a:srgbClr val="F84E81"/>
                </a:solidFill>
                <a:latin typeface="Calibri Light" panose="020F0302020204030204" pitchFamily="34" charset="0"/>
                <a:cs typeface="Calibri Light" panose="020F0302020204030204" pitchFamily="34" charset="0"/>
              </a:rPr>
              <a:t>|</a:t>
            </a:r>
            <a:r>
              <a:rPr lang="en-US" sz="1100" dirty="0">
                <a:solidFill>
                  <a:schemeClr val="bg1"/>
                </a:solidFill>
                <a:latin typeface="Calibri Light" panose="020F0302020204030204" pitchFamily="34" charset="0"/>
                <a:cs typeface="Calibri Light" panose="020F0302020204030204" pitchFamily="34" charset="0"/>
              </a:rPr>
              <a:t> Vienna / Austria </a:t>
            </a:r>
            <a:r>
              <a:rPr lang="en-US" sz="1100" dirty="0">
                <a:solidFill>
                  <a:srgbClr val="F84E81"/>
                </a:solidFill>
                <a:latin typeface="Calibri Light" panose="020F0302020204030204" pitchFamily="34" charset="0"/>
                <a:cs typeface="Calibri Light" panose="020F0302020204030204" pitchFamily="34" charset="0"/>
              </a:rPr>
              <a:t>|</a:t>
            </a:r>
            <a:r>
              <a:rPr lang="en-US" sz="1100" dirty="0">
                <a:solidFill>
                  <a:schemeClr val="bg1"/>
                </a:solidFill>
                <a:latin typeface="Calibri Light" panose="020F0302020204030204" pitchFamily="34" charset="0"/>
                <a:cs typeface="Calibri Light" panose="020F0302020204030204" pitchFamily="34" charset="0"/>
              </a:rPr>
              <a:t> +43 1 409 58 90-0</a:t>
            </a:r>
            <a:r>
              <a:rPr lang="en-US" sz="1100" dirty="0">
                <a:solidFill>
                  <a:srgbClr val="F84E81"/>
                </a:solidFill>
                <a:latin typeface="Calibri Light" panose="020F0302020204030204" pitchFamily="34" charset="0"/>
                <a:cs typeface="Calibri Light" panose="020F0302020204030204" pitchFamily="34" charset="0"/>
              </a:rPr>
              <a:t> | </a:t>
            </a:r>
            <a:r>
              <a:rPr lang="en-US" sz="1100" dirty="0">
                <a:solidFill>
                  <a:schemeClr val="bg1"/>
                </a:solidFill>
                <a:latin typeface="Calibri Light" panose="020F0302020204030204" pitchFamily="34" charset="0"/>
                <a:cs typeface="Calibri Light" panose="020F0302020204030204" pitchFamily="34" charset="0"/>
              </a:rPr>
              <a:t>www.nagarro.com</a:t>
            </a:r>
            <a:endParaRPr lang="en-US" sz="1100" dirty="0">
              <a:solidFill>
                <a:schemeClr val="bg1"/>
              </a:solidFill>
            </a:endParaRPr>
          </a:p>
        </p:txBody>
      </p:sp>
      <p:sp>
        <p:nvSpPr>
          <p:cNvPr id="21" name="Picture Placeholder 3">
            <a:extLst>
              <a:ext uri="{FF2B5EF4-FFF2-40B4-BE49-F238E27FC236}">
                <a16:creationId xmlns:a16="http://schemas.microsoft.com/office/drawing/2014/main" id="{93EC1A77-F65A-42FD-904A-6952E2E9B9C0}"/>
              </a:ext>
            </a:extLst>
          </p:cNvPr>
          <p:cNvSpPr>
            <a:spLocks noGrp="1"/>
          </p:cNvSpPr>
          <p:nvPr>
            <p:ph type="pic" sz="quarter" idx="19"/>
          </p:nvPr>
        </p:nvSpPr>
        <p:spPr>
          <a:xfrm>
            <a:off x="1019506" y="2299388"/>
            <a:ext cx="3466060" cy="3466060"/>
          </a:xfrm>
          <a:prstGeom prst="ellipse">
            <a:avLst/>
          </a:pr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509005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C0B577-C21E-4745-9085-5377577A0F58}"/>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a:extLst>
              <a:ext uri="{FF2B5EF4-FFF2-40B4-BE49-F238E27FC236}">
                <a16:creationId xmlns:a16="http://schemas.microsoft.com/office/drawing/2014/main" id="{839C8C86-F967-4537-83F5-66501D0CF109}"/>
              </a:ext>
            </a:extLst>
          </p:cNvPr>
          <p:cNvPicPr>
            <a:picLocks noChangeAspect="1"/>
          </p:cNvPicPr>
          <p:nvPr userDrawn="1"/>
        </p:nvPicPr>
        <p:blipFill>
          <a:blip r:embed="rId2"/>
          <a:stretch>
            <a:fillRect/>
          </a:stretch>
        </p:blipFill>
        <p:spPr>
          <a:xfrm flipH="1">
            <a:off x="8258937" y="-6456"/>
            <a:ext cx="3112418" cy="6858000"/>
          </a:xfrm>
          <a:prstGeom prst="rect">
            <a:avLst/>
          </a:prstGeom>
        </p:spPr>
      </p:pic>
      <p:pic>
        <p:nvPicPr>
          <p:cNvPr id="10" name="Picture 9">
            <a:extLst>
              <a:ext uri="{FF2B5EF4-FFF2-40B4-BE49-F238E27FC236}">
                <a16:creationId xmlns:a16="http://schemas.microsoft.com/office/drawing/2014/main" id="{EB3B4ED6-A6C3-4892-A166-E08527EB5A16}"/>
              </a:ext>
            </a:extLst>
          </p:cNvPr>
          <p:cNvPicPr>
            <a:picLocks noChangeAspect="1"/>
          </p:cNvPicPr>
          <p:nvPr userDrawn="1"/>
        </p:nvPicPr>
        <p:blipFill>
          <a:blip r:embed="rId3"/>
          <a:stretch>
            <a:fillRect/>
          </a:stretch>
        </p:blipFill>
        <p:spPr>
          <a:xfrm>
            <a:off x="1586496" y="2672863"/>
            <a:ext cx="2392489" cy="550564"/>
          </a:xfrm>
          <a:prstGeom prst="rect">
            <a:avLst/>
          </a:prstGeom>
        </p:spPr>
      </p:pic>
      <p:sp>
        <p:nvSpPr>
          <p:cNvPr id="11" name="Rectangle 17">
            <a:extLst>
              <a:ext uri="{FF2B5EF4-FFF2-40B4-BE49-F238E27FC236}">
                <a16:creationId xmlns:a16="http://schemas.microsoft.com/office/drawing/2014/main" id="{423CC21F-78AB-4CC0-BA1D-26A01BCA0F00}"/>
              </a:ext>
            </a:extLst>
          </p:cNvPr>
          <p:cNvSpPr/>
          <p:nvPr userDrawn="1"/>
        </p:nvSpPr>
        <p:spPr>
          <a:xfrm>
            <a:off x="1592903"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Title 1">
            <a:extLst>
              <a:ext uri="{FF2B5EF4-FFF2-40B4-BE49-F238E27FC236}">
                <a16:creationId xmlns:a16="http://schemas.microsoft.com/office/drawing/2014/main" id="{4A07C5A4-ADDB-449C-AB5D-39B2DFD7F250}"/>
              </a:ext>
            </a:extLst>
          </p:cNvPr>
          <p:cNvSpPr>
            <a:spLocks noGrp="1"/>
          </p:cNvSpPr>
          <p:nvPr>
            <p:ph type="title" hasCustomPrompt="1"/>
          </p:nvPr>
        </p:nvSpPr>
        <p:spPr>
          <a:xfrm>
            <a:off x="1495057" y="3403741"/>
            <a:ext cx="4146792" cy="830997"/>
          </a:xfrm>
        </p:spPr>
        <p:txBody>
          <a:bodyPr/>
          <a:lstStyle>
            <a:lvl1pPr>
              <a:lnSpc>
                <a:spcPct val="100000"/>
              </a:lnSpc>
              <a:spcBef>
                <a:spcPts val="0"/>
              </a:spcBef>
              <a:defRPr sz="2400" cap="all" baseline="0">
                <a:solidFill>
                  <a:schemeClr val="bg1"/>
                </a:solidFill>
                <a:latin typeface="+mj-lt"/>
              </a:defRPr>
            </a:lvl1pPr>
          </a:lstStyle>
          <a:p>
            <a:r>
              <a:rPr lang="en-US" dirty="0"/>
              <a:t>Have a message at the end of your presentation</a:t>
            </a:r>
          </a:p>
        </p:txBody>
      </p:sp>
    </p:spTree>
    <p:extLst>
      <p:ext uri="{BB962C8B-B14F-4D97-AF65-F5344CB8AC3E}">
        <p14:creationId xmlns:p14="http://schemas.microsoft.com/office/powerpoint/2010/main" val="39592553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32742"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34259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096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dirty="0">
                <a:solidFill>
                  <a:schemeClr val="bg1"/>
                </a:solidFill>
                <a:latin typeface="Segoe UI Semibold" panose="020B0702040204020203" pitchFamily="34" charset="0"/>
                <a:ea typeface="+mn-ea"/>
                <a:cs typeface="Segoe UI Semibold" panose="020B0702040204020203" pitchFamily="34" charset="0"/>
              </a:rPr>
              <a:t>#</a:t>
            </a: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11" name="Picture 10">
            <a:extLst>
              <a:ext uri="{FF2B5EF4-FFF2-40B4-BE49-F238E27FC236}">
                <a16:creationId xmlns:a16="http://schemas.microsoft.com/office/drawing/2014/main" id="{D97D3723-192A-45FD-92A6-BD88232052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748461"/>
            <a:ext cx="891175" cy="927381"/>
          </a:xfrm>
          <a:prstGeom prst="rect">
            <a:avLst/>
          </a:prstGeom>
        </p:spPr>
      </p:pic>
    </p:spTree>
    <p:extLst>
      <p:ext uri="{BB962C8B-B14F-4D97-AF65-F5344CB8AC3E}">
        <p14:creationId xmlns:p14="http://schemas.microsoft.com/office/powerpoint/2010/main" val="9519986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art mo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B2C6CD-9571-4B9C-8036-BB0F14D8738A}"/>
              </a:ext>
            </a:extLst>
          </p:cNvPr>
          <p:cNvSpPr/>
          <p:nvPr userDrawn="1"/>
        </p:nvSpPr>
        <p:spPr>
          <a:xfrm>
            <a:off x="-100584" y="-91440"/>
            <a:ext cx="12292584" cy="6953381"/>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ED47BD5E-4630-4771-A701-780D611E05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4108" y="-91440"/>
            <a:ext cx="3157795" cy="6957986"/>
          </a:xfrm>
          <a:prstGeom prst="rect">
            <a:avLst/>
          </a:prstGeom>
        </p:spPr>
      </p:pic>
      <p:sp>
        <p:nvSpPr>
          <p:cNvPr id="9" name="Title 1">
            <a:extLst>
              <a:ext uri="{FF2B5EF4-FFF2-40B4-BE49-F238E27FC236}">
                <a16:creationId xmlns:a16="http://schemas.microsoft.com/office/drawing/2014/main" id="{0B4D8F89-9CBE-48B1-9F89-6AD2F9E0DE0C}"/>
              </a:ext>
            </a:extLst>
          </p:cNvPr>
          <p:cNvSpPr txBox="1">
            <a:spLocks/>
          </p:cNvSpPr>
          <p:nvPr userDrawn="1"/>
        </p:nvSpPr>
        <p:spPr>
          <a:xfrm>
            <a:off x="3721903" y="5271325"/>
            <a:ext cx="3567542" cy="830998"/>
          </a:xfrm>
          <a:prstGeom prst="rect">
            <a:avLst/>
          </a:prstGeom>
          <a:ln w="12700">
            <a:miter lim="400000"/>
          </a:ln>
          <a:extLst>
            <a:ext uri="{C572A759-6A51-4108-AA02-DFA0A04FC94B}">
              <ma14:wrappingTextBoxFlag xmlns:ma14="http://schemas.microsoft.com/office/mac/drawingml/2011/main" xmlns="" val="1"/>
            </a:ext>
          </a:extLst>
        </p:spPr>
        <p:txBody>
          <a:bodyPr wrap="square" lIns="91440" rIns="91440" anchor="ctr">
            <a:spAutoFit/>
          </a:bodyPr>
          <a:lstStyle>
            <a:lvl1pPr marL="0" marR="0" indent="0" algn="l" defTabSz="914400" rtl="0" latinLnBrk="0">
              <a:lnSpc>
                <a:spcPts val="3600"/>
              </a:lnSpc>
              <a:spcBef>
                <a:spcPts val="0"/>
              </a:spcBef>
              <a:spcAft>
                <a:spcPts val="0"/>
              </a:spcAft>
              <a:buClrTx/>
              <a:buSzTx/>
              <a:buFontTx/>
              <a:buNone/>
              <a:tabLst/>
              <a:defRPr sz="4000" b="0" i="0" u="none" strike="noStrike" cap="none" spc="0" baseline="0">
                <a:ln>
                  <a:noFill/>
                </a:ln>
                <a:solidFill>
                  <a:schemeClr val="accent2"/>
                </a:solidFill>
                <a:uFillTx/>
                <a:latin typeface="+mj-lt"/>
                <a:ea typeface="Calibri Light"/>
                <a:cs typeface="Arial" panose="020B0604020202020204" pitchFamily="34" charset="0"/>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lnSpc>
                <a:spcPct val="100000"/>
              </a:lnSpc>
            </a:pPr>
            <a:r>
              <a:rPr lang="en-US" sz="2400" dirty="0">
                <a:solidFill>
                  <a:schemeClr val="bg1"/>
                </a:solidFill>
              </a:rPr>
              <a:t>THINKING</a:t>
            </a:r>
            <a:br>
              <a:rPr lang="en-US" sz="2400" dirty="0">
                <a:solidFill>
                  <a:schemeClr val="bg1"/>
                </a:solidFill>
              </a:rPr>
            </a:br>
            <a:r>
              <a:rPr lang="en-US" sz="2400" dirty="0">
                <a:solidFill>
                  <a:schemeClr val="bg1"/>
                </a:solidFill>
              </a:rPr>
              <a:t>BREAKTHROUGHS</a:t>
            </a:r>
          </a:p>
        </p:txBody>
      </p:sp>
      <p:pic>
        <p:nvPicPr>
          <p:cNvPr id="10" name="Picture 9">
            <a:extLst>
              <a:ext uri="{FF2B5EF4-FFF2-40B4-BE49-F238E27FC236}">
                <a16:creationId xmlns:a16="http://schemas.microsoft.com/office/drawing/2014/main" id="{EAF155FD-52B4-4B5D-A5C6-C1E2031507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0540" y="4562526"/>
            <a:ext cx="2392489" cy="550564"/>
          </a:xfrm>
          <a:prstGeom prst="rect">
            <a:avLst/>
          </a:prstGeom>
        </p:spPr>
      </p:pic>
      <p:sp>
        <p:nvSpPr>
          <p:cNvPr id="8" name="Rectangle 17">
            <a:extLst>
              <a:ext uri="{FF2B5EF4-FFF2-40B4-BE49-F238E27FC236}">
                <a16:creationId xmlns:a16="http://schemas.microsoft.com/office/drawing/2014/main" id="{CAED7E94-CAC7-4889-B14A-3D16F974D5C1}"/>
              </a:ext>
            </a:extLst>
          </p:cNvPr>
          <p:cNvSpPr/>
          <p:nvPr userDrawn="1"/>
        </p:nvSpPr>
        <p:spPr>
          <a:xfrm>
            <a:off x="3809826" y="6113755"/>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3888745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5672464"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5638800" y="3041871"/>
            <a:ext cx="5414749" cy="749300"/>
          </a:xfrm>
          <a:prstGeom prst="rect">
            <a:avLst/>
          </a:prstGeom>
        </p:spPr>
        <p:txBody>
          <a:bodyPr/>
          <a:lstStyle>
            <a:lvl1pPr marL="0" indent="0">
              <a:spcBef>
                <a:spcPts val="0"/>
              </a:spcBef>
              <a:buNone/>
              <a:defRPr sz="4400" b="0">
                <a:solidFill>
                  <a:schemeClr val="bg1"/>
                </a:solidFill>
                <a:latin typeface="+mn-lt"/>
              </a:defRPr>
            </a:lvl1pPr>
          </a:lstStyle>
          <a:p>
            <a:pPr lvl="0"/>
            <a:r>
              <a:rPr lang="en-US" dirty="0"/>
              <a:t>HEADLINE OF PPT</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68338" y="1128415"/>
            <a:ext cx="4552950" cy="4552950"/>
          </a:xfrm>
          <a:prstGeom prst="ellipse">
            <a:avLst/>
          </a:prstGeom>
        </p:spPr>
        <p:txBody>
          <a:bodyPr anchor="ctr"/>
          <a:lstStyle>
            <a:lvl1pPr marL="0" indent="0" algn="ctr">
              <a:buNone/>
              <a:defRPr/>
            </a:lvl1pPr>
          </a:lstStyle>
          <a:p>
            <a:endParaRPr lang="en-US"/>
          </a:p>
        </p:txBody>
      </p:sp>
      <p:sp>
        <p:nvSpPr>
          <p:cNvPr id="6" name="Picture Placeholder 5">
            <a:extLst>
              <a:ext uri="{FF2B5EF4-FFF2-40B4-BE49-F238E27FC236}">
                <a16:creationId xmlns:a16="http://schemas.microsoft.com/office/drawing/2014/main" id="{BC00C1E8-168B-42FB-81E1-339A91B9338F}"/>
              </a:ext>
            </a:extLst>
          </p:cNvPr>
          <p:cNvSpPr>
            <a:spLocks noGrp="1"/>
          </p:cNvSpPr>
          <p:nvPr>
            <p:ph type="pic" sz="quarter" idx="15"/>
          </p:nvPr>
        </p:nvSpPr>
        <p:spPr>
          <a:xfrm>
            <a:off x="7734376" y="4343897"/>
            <a:ext cx="2341115" cy="1161635"/>
          </a:xfrm>
          <a:prstGeom prst="rect">
            <a:avLst/>
          </a:prstGeom>
        </p:spPr>
        <p:txBody>
          <a:bodyPr/>
          <a:lstStyle/>
          <a:p>
            <a:endParaRPr lang="en-US" dirty="0"/>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a:solidFill>
                  <a:schemeClr val="bg1"/>
                </a:solidFill>
                <a:latin typeface="Calibri Light" panose="020F0302020204030204" pitchFamily="34" charset="0"/>
                <a:cs typeface="Calibri Light" panose="020F0302020204030204" pitchFamily="34" charset="0"/>
              </a:rPr>
              <a:t>©</a:t>
            </a:r>
            <a:r>
              <a:rPr lang="vi-VN" sz="1100">
                <a:solidFill>
                  <a:schemeClr val="bg1"/>
                </a:solidFill>
                <a:latin typeface="Calibri Light" panose="020F0302020204030204" pitchFamily="34" charset="0"/>
                <a:cs typeface="Calibri Light" panose="020F0302020204030204" pitchFamily="34" charset="0"/>
              </a:rPr>
              <a:t> 2018 Nagarro – All rights reserved</a:t>
            </a:r>
            <a:endParaRPr lang="en-US" sz="1100" dirty="0">
              <a:solidFill>
                <a:schemeClr val="bg1"/>
              </a:solidFill>
            </a:endParaRPr>
          </a:p>
        </p:txBody>
      </p:sp>
    </p:spTree>
    <p:extLst>
      <p:ext uri="{BB962C8B-B14F-4D97-AF65-F5344CB8AC3E}">
        <p14:creationId xmlns:p14="http://schemas.microsoft.com/office/powerpoint/2010/main" val="1060922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1"/>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890273"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856609" y="3041871"/>
            <a:ext cx="5008163" cy="749300"/>
          </a:xfrm>
          <a:prstGeom prst="rect">
            <a:avLst/>
          </a:prstGeom>
        </p:spPr>
        <p:txBody>
          <a:bodyPr/>
          <a:lstStyle>
            <a:lvl1pPr marL="0" indent="0">
              <a:spcBef>
                <a:spcPts val="0"/>
              </a:spcBef>
              <a:buNone/>
              <a:defRPr sz="4400" b="0">
                <a:solidFill>
                  <a:schemeClr val="bg1"/>
                </a:solidFill>
                <a:latin typeface="+mn-lt"/>
              </a:defRPr>
            </a:lvl1pPr>
          </a:lstStyle>
          <a:p>
            <a:pPr lvl="0"/>
            <a:r>
              <a:rPr lang="en-US" dirty="0"/>
              <a:t>CHAPTER-HEADLINE</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091657" y="1128415"/>
            <a:ext cx="4552950" cy="4552950"/>
          </a:xfrm>
          <a:prstGeom prst="ellipse">
            <a:avLst/>
          </a:prstGeom>
        </p:spPr>
        <p:txBody>
          <a:bodyPr anchor="ctr"/>
          <a:lstStyle>
            <a:lvl1pPr marL="0" indent="0" algn="ctr">
              <a:buNone/>
              <a:defRPr/>
            </a:lvl1p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a:solidFill>
                  <a:schemeClr val="bg1"/>
                </a:solidFill>
                <a:latin typeface="Calibri Light" panose="020F0302020204030204" pitchFamily="34" charset="0"/>
                <a:cs typeface="Calibri Light" panose="020F0302020204030204" pitchFamily="34" charset="0"/>
              </a:rPr>
              <a:t>©</a:t>
            </a:r>
            <a:r>
              <a:rPr lang="vi-VN" sz="1100">
                <a:solidFill>
                  <a:schemeClr val="bg1"/>
                </a:solidFill>
                <a:latin typeface="Calibri Light" panose="020F0302020204030204" pitchFamily="34" charset="0"/>
                <a:cs typeface="Calibri Light" panose="020F0302020204030204" pitchFamily="34" charset="0"/>
              </a:rPr>
              <a:t> 2018 Nagarro – All rights reserved</a:t>
            </a:r>
            <a:endParaRPr lang="en-US" sz="1100" dirty="0">
              <a:solidFill>
                <a:schemeClr val="bg1"/>
              </a:solidFill>
            </a:endParaRPr>
          </a:p>
        </p:txBody>
      </p:sp>
      <p:sp>
        <p:nvSpPr>
          <p:cNvPr id="14" name="Text Placeholder 18">
            <a:extLst>
              <a:ext uri="{FF2B5EF4-FFF2-40B4-BE49-F238E27FC236}">
                <a16:creationId xmlns:a16="http://schemas.microsoft.com/office/drawing/2014/main" id="{24CC1D8F-B052-424F-9AFB-DB4F3C6E4EA1}"/>
              </a:ext>
            </a:extLst>
          </p:cNvPr>
          <p:cNvSpPr>
            <a:spLocks noGrp="1"/>
          </p:cNvSpPr>
          <p:nvPr>
            <p:ph type="body" sz="quarter" idx="15" hasCustomPrompt="1"/>
          </p:nvPr>
        </p:nvSpPr>
        <p:spPr>
          <a:xfrm>
            <a:off x="861866" y="2069669"/>
            <a:ext cx="5008163" cy="749300"/>
          </a:xfrm>
          <a:prstGeom prst="rect">
            <a:avLst/>
          </a:prstGeom>
        </p:spPr>
        <p:txBody>
          <a:bodyPr/>
          <a:lstStyle>
            <a:lvl1pPr marL="0" indent="0">
              <a:spcBef>
                <a:spcPts val="0"/>
              </a:spcBef>
              <a:buNone/>
              <a:defRPr sz="4400" b="1">
                <a:solidFill>
                  <a:schemeClr val="bg2"/>
                </a:solidFill>
                <a:latin typeface="+mn-lt"/>
              </a:defRPr>
            </a:lvl1pPr>
          </a:lstStyle>
          <a:p>
            <a:pPr lvl="0"/>
            <a:r>
              <a:rPr lang="en-US" dirty="0"/>
              <a:t>##</a:t>
            </a:r>
          </a:p>
        </p:txBody>
      </p:sp>
    </p:spTree>
    <p:extLst>
      <p:ext uri="{BB962C8B-B14F-4D97-AF65-F5344CB8AC3E}">
        <p14:creationId xmlns:p14="http://schemas.microsoft.com/office/powerpoint/2010/main" val="37247718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798F-0E76-4182-A746-F0A6E61F1D3E}"/>
              </a:ext>
            </a:extLst>
          </p:cNvPr>
          <p:cNvSpPr>
            <a:spLocks noGrp="1"/>
          </p:cNvSpPr>
          <p:nvPr>
            <p:ph type="title"/>
          </p:nvPr>
        </p:nvSpPr>
        <p:spPr/>
        <p:txBody>
          <a:bodyPr/>
          <a:lstStyle>
            <a:lvl1pPr>
              <a:defRPr b="0">
                <a:solidFill>
                  <a:schemeClr val="tx1"/>
                </a:solidFill>
                <a:latin typeface="+mn-lt"/>
              </a:defRPr>
            </a:lvl1pPr>
          </a:lstStyle>
          <a:p>
            <a:r>
              <a:rPr lang="en-US" dirty="0"/>
              <a:t>Click to edit Master title style</a:t>
            </a:r>
          </a:p>
        </p:txBody>
      </p:sp>
      <p:sp>
        <p:nvSpPr>
          <p:cNvPr id="8" name="Text Placeholder 7">
            <a:extLst>
              <a:ext uri="{FF2B5EF4-FFF2-40B4-BE49-F238E27FC236}">
                <a16:creationId xmlns:a16="http://schemas.microsoft.com/office/drawing/2014/main" id="{CA32FA08-068C-478F-BCEE-178529E72374}"/>
              </a:ext>
            </a:extLst>
          </p:cNvPr>
          <p:cNvSpPr>
            <a:spLocks noGrp="1"/>
          </p:cNvSpPr>
          <p:nvPr>
            <p:ph type="body" sz="quarter" idx="13" hasCustomPrompt="1"/>
          </p:nvPr>
        </p:nvSpPr>
        <p:spPr>
          <a:xfrm>
            <a:off x="1748045"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9" name="Text Placeholder 7">
            <a:extLst>
              <a:ext uri="{FF2B5EF4-FFF2-40B4-BE49-F238E27FC236}">
                <a16:creationId xmlns:a16="http://schemas.microsoft.com/office/drawing/2014/main" id="{9E6A1F6C-D620-4124-B802-6CF496180152}"/>
              </a:ext>
            </a:extLst>
          </p:cNvPr>
          <p:cNvSpPr>
            <a:spLocks noGrp="1"/>
          </p:cNvSpPr>
          <p:nvPr>
            <p:ph type="body" sz="quarter" idx="14" hasCustomPrompt="1"/>
          </p:nvPr>
        </p:nvSpPr>
        <p:spPr>
          <a:xfrm>
            <a:off x="1748045"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29" name="Text Placeholder 7">
            <a:extLst>
              <a:ext uri="{FF2B5EF4-FFF2-40B4-BE49-F238E27FC236}">
                <a16:creationId xmlns:a16="http://schemas.microsoft.com/office/drawing/2014/main" id="{9B1CD0A7-BD46-4BFE-8A32-052003026B4A}"/>
              </a:ext>
            </a:extLst>
          </p:cNvPr>
          <p:cNvSpPr>
            <a:spLocks noGrp="1"/>
          </p:cNvSpPr>
          <p:nvPr>
            <p:ph type="body" sz="quarter" idx="19" hasCustomPrompt="1"/>
          </p:nvPr>
        </p:nvSpPr>
        <p:spPr>
          <a:xfrm>
            <a:off x="6880853"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30" name="Text Placeholder 7">
            <a:extLst>
              <a:ext uri="{FF2B5EF4-FFF2-40B4-BE49-F238E27FC236}">
                <a16:creationId xmlns:a16="http://schemas.microsoft.com/office/drawing/2014/main" id="{7DE0D52A-A476-4A70-8BD3-6A8EC92763DE}"/>
              </a:ext>
            </a:extLst>
          </p:cNvPr>
          <p:cNvSpPr>
            <a:spLocks noGrp="1"/>
          </p:cNvSpPr>
          <p:nvPr>
            <p:ph type="body" sz="quarter" idx="20" hasCustomPrompt="1"/>
          </p:nvPr>
        </p:nvSpPr>
        <p:spPr>
          <a:xfrm>
            <a:off x="6880853"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44" name="Text Placeholder 7">
            <a:extLst>
              <a:ext uri="{FF2B5EF4-FFF2-40B4-BE49-F238E27FC236}">
                <a16:creationId xmlns:a16="http://schemas.microsoft.com/office/drawing/2014/main" id="{54241FF7-52E9-4181-8F0A-58FBBC7353A1}"/>
              </a:ext>
            </a:extLst>
          </p:cNvPr>
          <p:cNvSpPr>
            <a:spLocks noGrp="1"/>
          </p:cNvSpPr>
          <p:nvPr>
            <p:ph type="body" sz="quarter" idx="24" hasCustomPrompt="1"/>
          </p:nvPr>
        </p:nvSpPr>
        <p:spPr>
          <a:xfrm>
            <a:off x="6229948" y="2303479"/>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
        <p:nvSpPr>
          <p:cNvPr id="47" name="Text Placeholder 7">
            <a:extLst>
              <a:ext uri="{FF2B5EF4-FFF2-40B4-BE49-F238E27FC236}">
                <a16:creationId xmlns:a16="http://schemas.microsoft.com/office/drawing/2014/main" id="{E65E79FE-9CD6-47E6-8C43-002A8769144D}"/>
              </a:ext>
            </a:extLst>
          </p:cNvPr>
          <p:cNvSpPr>
            <a:spLocks noGrp="1"/>
          </p:cNvSpPr>
          <p:nvPr>
            <p:ph type="body" sz="quarter" idx="27" hasCustomPrompt="1"/>
          </p:nvPr>
        </p:nvSpPr>
        <p:spPr>
          <a:xfrm>
            <a:off x="1097140" y="2297909"/>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
        <p:nvSpPr>
          <p:cNvPr id="15" name="Text Placeholder 7">
            <a:extLst>
              <a:ext uri="{FF2B5EF4-FFF2-40B4-BE49-F238E27FC236}">
                <a16:creationId xmlns:a16="http://schemas.microsoft.com/office/drawing/2014/main" id="{880E0D14-DC25-4D2A-BAB6-1C05F627BBF7}"/>
              </a:ext>
            </a:extLst>
          </p:cNvPr>
          <p:cNvSpPr>
            <a:spLocks noGrp="1"/>
          </p:cNvSpPr>
          <p:nvPr>
            <p:ph type="body" sz="quarter" idx="28" hasCustomPrompt="1"/>
          </p:nvPr>
        </p:nvSpPr>
        <p:spPr>
          <a:xfrm>
            <a:off x="1754141"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16" name="Text Placeholder 7">
            <a:extLst>
              <a:ext uri="{FF2B5EF4-FFF2-40B4-BE49-F238E27FC236}">
                <a16:creationId xmlns:a16="http://schemas.microsoft.com/office/drawing/2014/main" id="{100389D8-41D3-4EF6-A561-72345B3CACEF}"/>
              </a:ext>
            </a:extLst>
          </p:cNvPr>
          <p:cNvSpPr>
            <a:spLocks noGrp="1"/>
          </p:cNvSpPr>
          <p:nvPr>
            <p:ph type="body" sz="quarter" idx="29" hasCustomPrompt="1"/>
          </p:nvPr>
        </p:nvSpPr>
        <p:spPr>
          <a:xfrm>
            <a:off x="1754141"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17" name="Text Placeholder 7">
            <a:extLst>
              <a:ext uri="{FF2B5EF4-FFF2-40B4-BE49-F238E27FC236}">
                <a16:creationId xmlns:a16="http://schemas.microsoft.com/office/drawing/2014/main" id="{36BDDC69-B2CB-4C58-97EC-3B2D1AC03390}"/>
              </a:ext>
            </a:extLst>
          </p:cNvPr>
          <p:cNvSpPr>
            <a:spLocks noGrp="1"/>
          </p:cNvSpPr>
          <p:nvPr>
            <p:ph type="body" sz="quarter" idx="30" hasCustomPrompt="1"/>
          </p:nvPr>
        </p:nvSpPr>
        <p:spPr>
          <a:xfrm>
            <a:off x="6886949"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dirty="0"/>
              <a:t>HEADER</a:t>
            </a:r>
          </a:p>
        </p:txBody>
      </p:sp>
      <p:sp>
        <p:nvSpPr>
          <p:cNvPr id="18" name="Text Placeholder 7">
            <a:extLst>
              <a:ext uri="{FF2B5EF4-FFF2-40B4-BE49-F238E27FC236}">
                <a16:creationId xmlns:a16="http://schemas.microsoft.com/office/drawing/2014/main" id="{F156259C-3E85-4E27-A900-E5FEF32FC03F}"/>
              </a:ext>
            </a:extLst>
          </p:cNvPr>
          <p:cNvSpPr>
            <a:spLocks noGrp="1"/>
          </p:cNvSpPr>
          <p:nvPr>
            <p:ph type="body" sz="quarter" idx="31" hasCustomPrompt="1"/>
          </p:nvPr>
        </p:nvSpPr>
        <p:spPr>
          <a:xfrm>
            <a:off x="6886949"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dirty="0"/>
              <a:t>SUBHEADER</a:t>
            </a:r>
          </a:p>
        </p:txBody>
      </p:sp>
      <p:sp>
        <p:nvSpPr>
          <p:cNvPr id="19" name="Text Placeholder 7">
            <a:extLst>
              <a:ext uri="{FF2B5EF4-FFF2-40B4-BE49-F238E27FC236}">
                <a16:creationId xmlns:a16="http://schemas.microsoft.com/office/drawing/2014/main" id="{5D04F8F1-FFF5-4243-A668-5A79CE4A653B}"/>
              </a:ext>
            </a:extLst>
          </p:cNvPr>
          <p:cNvSpPr>
            <a:spLocks noGrp="1"/>
          </p:cNvSpPr>
          <p:nvPr>
            <p:ph type="body" sz="quarter" idx="32" hasCustomPrompt="1"/>
          </p:nvPr>
        </p:nvSpPr>
        <p:spPr>
          <a:xfrm>
            <a:off x="6236044" y="3800047"/>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
        <p:nvSpPr>
          <p:cNvPr id="20" name="Text Placeholder 7">
            <a:extLst>
              <a:ext uri="{FF2B5EF4-FFF2-40B4-BE49-F238E27FC236}">
                <a16:creationId xmlns:a16="http://schemas.microsoft.com/office/drawing/2014/main" id="{79B44392-9FED-4355-BD1A-CAD85ED07733}"/>
              </a:ext>
            </a:extLst>
          </p:cNvPr>
          <p:cNvSpPr>
            <a:spLocks noGrp="1"/>
          </p:cNvSpPr>
          <p:nvPr>
            <p:ph type="body" sz="quarter" idx="33" hasCustomPrompt="1"/>
          </p:nvPr>
        </p:nvSpPr>
        <p:spPr>
          <a:xfrm>
            <a:off x="1103236" y="3794477"/>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dirty="0" err="1"/>
              <a:t>Nr</a:t>
            </a:r>
            <a:r>
              <a:rPr lang="en-US" dirty="0"/>
              <a:t>.</a:t>
            </a:r>
          </a:p>
        </p:txBody>
      </p:sp>
    </p:spTree>
    <p:extLst>
      <p:ext uri="{BB962C8B-B14F-4D97-AF65-F5344CB8AC3E}">
        <p14:creationId xmlns:p14="http://schemas.microsoft.com/office/powerpoint/2010/main" val="3206110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3892286"/>
            <a:ext cx="5312682" cy="2408918"/>
          </a:xfrm>
          <a:prstGeom prst="rect">
            <a:avLst/>
          </a:prstGeom>
        </p:spPr>
        <p:txBody>
          <a:bodyPr/>
          <a:lstStyle>
            <a:lvl1pPr marL="0" indent="0">
              <a:buNone/>
              <a:defRPr>
                <a:solidFill>
                  <a:schemeClr val="tx1"/>
                </a:solidFill>
              </a:defRPr>
            </a:lvl1pPr>
          </a:lstStyle>
          <a:p>
            <a:pPr lvl="0"/>
            <a:r>
              <a:rPr lang="en-US" dirty="0"/>
              <a:t>Click to edit text: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rgbClr val="616161"/>
                </a:solidFill>
                <a:latin typeface="+mn-lt"/>
              </a:defRPr>
            </a:lvl1pPr>
          </a:lstStyle>
          <a:p>
            <a:r>
              <a:rPr lang="en-US" dirty="0"/>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Tree>
    <p:extLst>
      <p:ext uri="{BB962C8B-B14F-4D97-AF65-F5344CB8AC3E}">
        <p14:creationId xmlns:p14="http://schemas.microsoft.com/office/powerpoint/2010/main" val="706095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tro with phot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2827283"/>
            <a:ext cx="5017938" cy="3305759"/>
          </a:xfrm>
          <a:prstGeom prst="rect">
            <a:avLst/>
          </a:prstGeom>
        </p:spPr>
        <p:txBody>
          <a:bodyPr/>
          <a:lstStyle>
            <a:lvl1pPr marL="0" indent="0">
              <a:buNone/>
              <a:defRPr>
                <a:solidFill>
                  <a:srgbClr val="616161"/>
                </a:solidFill>
              </a:defRPr>
            </a:lvl1pPr>
          </a:lstStyle>
          <a:p>
            <a:pPr lvl="0"/>
            <a:r>
              <a:rPr lang="en-US" dirty="0"/>
              <a:t>Click to edit text: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latin typeface="+mn-lt"/>
              </a:defRPr>
            </a:lvl1pPr>
          </a:lstStyle>
          <a:p>
            <a:r>
              <a:rPr lang="en-US" dirty="0"/>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
        <p:nvSpPr>
          <p:cNvPr id="6" name="Picture Placeholder 8">
            <a:extLst>
              <a:ext uri="{FF2B5EF4-FFF2-40B4-BE49-F238E27FC236}">
                <a16:creationId xmlns:a16="http://schemas.microsoft.com/office/drawing/2014/main" id="{2EDEB566-A935-4808-8F3D-AC8264F5C837}"/>
              </a:ext>
            </a:extLst>
          </p:cNvPr>
          <p:cNvSpPr>
            <a:spLocks noGrp="1"/>
          </p:cNvSpPr>
          <p:nvPr>
            <p:ph type="pic" sz="quarter" idx="13"/>
          </p:nvPr>
        </p:nvSpPr>
        <p:spPr>
          <a:xfrm>
            <a:off x="668545" y="2827283"/>
            <a:ext cx="4544586" cy="3302143"/>
          </a:xfrm>
          <a:prstGeom prst="rect">
            <a:avLst/>
          </a:prstGeom>
        </p:spPr>
        <p:txBody>
          <a:bodyPr/>
          <a:lstStyle/>
          <a:p>
            <a:endParaRPr lang="en-US" dirty="0"/>
          </a:p>
        </p:txBody>
      </p:sp>
      <p:cxnSp>
        <p:nvCxnSpPr>
          <p:cNvPr id="8" name="Straight Connector 14">
            <a:extLst>
              <a:ext uri="{FF2B5EF4-FFF2-40B4-BE49-F238E27FC236}">
                <a16:creationId xmlns:a16="http://schemas.microsoft.com/office/drawing/2014/main" id="{2F6AE52C-286B-448B-929B-AACE4ABCA1F4}"/>
              </a:ext>
            </a:extLst>
          </p:cNvPr>
          <p:cNvCxnSpPr/>
          <p:nvPr userDrawn="1"/>
        </p:nvCxnSpPr>
        <p:spPr>
          <a:xfrm>
            <a:off x="3752631" y="2795753"/>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4014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fiel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
        <p:nvSpPr>
          <p:cNvPr id="6" name="Text Placeholder 5">
            <a:extLst>
              <a:ext uri="{FF2B5EF4-FFF2-40B4-BE49-F238E27FC236}">
                <a16:creationId xmlns:a16="http://schemas.microsoft.com/office/drawing/2014/main" id="{D58F7986-94D9-4F5E-80E5-9C036ED99E7B}"/>
              </a:ext>
            </a:extLst>
          </p:cNvPr>
          <p:cNvSpPr>
            <a:spLocks noGrp="1"/>
          </p:cNvSpPr>
          <p:nvPr>
            <p:ph type="body" sz="quarter" idx="15"/>
          </p:nvPr>
        </p:nvSpPr>
        <p:spPr>
          <a:xfrm>
            <a:off x="668338" y="1625599"/>
            <a:ext cx="10385425" cy="4305300"/>
          </a:xfrm>
          <a:prstGeom prst="rect">
            <a:avLst/>
          </a:prstGeom>
        </p:spPr>
        <p:txBody>
          <a:bodyPr/>
          <a:lstStyle>
            <a:lvl1pPr>
              <a:buClr>
                <a:schemeClr val="accent2"/>
              </a:buClr>
              <a:defRPr>
                <a:solidFill>
                  <a:srgbClr val="616161"/>
                </a:solidFill>
              </a:defRPr>
            </a:lvl1pPr>
            <a:lvl2pPr marL="719138" indent="-269875">
              <a:buClr>
                <a:schemeClr val="accent2"/>
              </a:buClr>
              <a:buSzPct val="65000"/>
              <a:buFont typeface="Courier New" panose="02070309020205020404" pitchFamily="49" charset="0"/>
              <a:buChar char="o"/>
              <a:defRPr>
                <a:solidFill>
                  <a:srgbClr val="616161"/>
                </a:solidFill>
              </a:defRPr>
            </a:lvl2pPr>
            <a:lvl3pPr marL="1252538" indent="-269875">
              <a:buClr>
                <a:schemeClr val="accent2"/>
              </a:buClr>
              <a:buSzPct val="65000"/>
              <a:buFont typeface="Courier New" panose="02070309020205020404" pitchFamily="49" charset="0"/>
              <a:buChar char="o"/>
              <a:defRPr>
                <a:solidFill>
                  <a:srgbClr val="61616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390094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field si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p>
            <a:r>
              <a:rPr lang="en-US" dirty="0"/>
              <a:t>Click to edit Master title style</a:t>
            </a:r>
          </a:p>
        </p:txBody>
      </p:sp>
      <p:sp>
        <p:nvSpPr>
          <p:cNvPr id="7" name="Text Placeholder 6">
            <a:extLst>
              <a:ext uri="{FF2B5EF4-FFF2-40B4-BE49-F238E27FC236}">
                <a16:creationId xmlns:a16="http://schemas.microsoft.com/office/drawing/2014/main" id="{5E258CD5-DC86-4E81-A726-B1380AF63BA2}"/>
              </a:ext>
            </a:extLst>
          </p:cNvPr>
          <p:cNvSpPr>
            <a:spLocks noGrp="1"/>
          </p:cNvSpPr>
          <p:nvPr>
            <p:ph type="body" sz="quarter" idx="13" hasCustomPrompt="1"/>
          </p:nvPr>
        </p:nvSpPr>
        <p:spPr>
          <a:xfrm>
            <a:off x="668338" y="1625600"/>
            <a:ext cx="10385425" cy="4305300"/>
          </a:xfrm>
          <a:prstGeom prst="rect">
            <a:avLst/>
          </a:prstGeom>
        </p:spPr>
        <p:txBody>
          <a:bodyPr/>
          <a:lstStyle>
            <a:lvl1pPr marL="0" indent="0">
              <a:buNone/>
              <a:defRPr>
                <a:solidFill>
                  <a:srgbClr val="616161"/>
                </a:solidFill>
              </a:defRPr>
            </a:lvl1pPr>
          </a:lstStyle>
          <a:p>
            <a:pPr lvl="0"/>
            <a:r>
              <a:rPr lang="en-US" dirty="0"/>
              <a:t>Insert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endParaRPr lang="en-US" dirty="0"/>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Tree>
    <p:extLst>
      <p:ext uri="{BB962C8B-B14F-4D97-AF65-F5344CB8AC3E}">
        <p14:creationId xmlns:p14="http://schemas.microsoft.com/office/powerpoint/2010/main" val="24336566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field dou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dirty="0"/>
              <a:t>Click to edit </a:t>
            </a:r>
            <a:r>
              <a:rPr lang="en-US" dirty="0" err="1"/>
              <a:t>subheadline</a:t>
            </a:r>
            <a:endParaRPr lang="en-US" dirty="0"/>
          </a:p>
        </p:txBody>
      </p:sp>
      <p:sp>
        <p:nvSpPr>
          <p:cNvPr id="7" name="Text Placeholder 5">
            <a:extLst>
              <a:ext uri="{FF2B5EF4-FFF2-40B4-BE49-F238E27FC236}">
                <a16:creationId xmlns:a16="http://schemas.microsoft.com/office/drawing/2014/main" id="{92715397-AFBE-4E04-A77C-B8A6359BCF91}"/>
              </a:ext>
            </a:extLst>
          </p:cNvPr>
          <p:cNvSpPr>
            <a:spLocks noGrp="1"/>
          </p:cNvSpPr>
          <p:nvPr>
            <p:ph type="body" sz="quarter" idx="16"/>
          </p:nvPr>
        </p:nvSpPr>
        <p:spPr>
          <a:xfrm>
            <a:off x="1890589"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39725" indent="-171450">
              <a:buClr>
                <a:schemeClr val="accent2"/>
              </a:buClr>
              <a:buSzPct val="65000"/>
              <a:buFont typeface="Courier New" panose="02070309020205020404" pitchFamily="49" charset="0"/>
              <a:buChar char="o"/>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dirty="0"/>
              <a:t>Edit Master text styles</a:t>
            </a:r>
          </a:p>
          <a:p>
            <a:pPr lvl="1"/>
            <a:r>
              <a:rPr lang="en-US" dirty="0"/>
              <a:t>Second level</a:t>
            </a:r>
          </a:p>
          <a:p>
            <a:pPr lvl="2"/>
            <a:r>
              <a:rPr lang="en-US" dirty="0"/>
              <a:t>Third level</a:t>
            </a:r>
          </a:p>
        </p:txBody>
      </p:sp>
      <p:sp>
        <p:nvSpPr>
          <p:cNvPr id="8" name="Text Placeholder 5">
            <a:extLst>
              <a:ext uri="{FF2B5EF4-FFF2-40B4-BE49-F238E27FC236}">
                <a16:creationId xmlns:a16="http://schemas.microsoft.com/office/drawing/2014/main" id="{E9307932-E750-4F4A-83E5-DF921E397C80}"/>
              </a:ext>
            </a:extLst>
          </p:cNvPr>
          <p:cNvSpPr>
            <a:spLocks noGrp="1"/>
          </p:cNvSpPr>
          <p:nvPr>
            <p:ph type="body" sz="quarter" idx="17" hasCustomPrompt="1"/>
          </p:nvPr>
        </p:nvSpPr>
        <p:spPr>
          <a:xfrm>
            <a:off x="6025896"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39725" indent="-171450">
              <a:buClr>
                <a:schemeClr val="accent2"/>
              </a:buClr>
              <a:buSzPct val="65000"/>
              <a:buFont typeface="Courier New" panose="02070309020205020404" pitchFamily="49" charset="0"/>
              <a:buChar char="o"/>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dirty="0"/>
              <a:t>Edit Master text styles</a:t>
            </a:r>
          </a:p>
          <a:p>
            <a:pPr lvl="1"/>
            <a:r>
              <a:rPr lang="en-US" dirty="0"/>
              <a:t>Second level</a:t>
            </a:r>
          </a:p>
          <a:p>
            <a:pPr lvl="2"/>
            <a:r>
              <a:rPr lang="en-US" dirty="0"/>
              <a:t>Third level</a:t>
            </a:r>
          </a:p>
        </p:txBody>
      </p:sp>
      <p:sp>
        <p:nvSpPr>
          <p:cNvPr id="10" name="Text Placeholder 5">
            <a:extLst>
              <a:ext uri="{FF2B5EF4-FFF2-40B4-BE49-F238E27FC236}">
                <a16:creationId xmlns:a16="http://schemas.microsoft.com/office/drawing/2014/main" id="{A61291A9-0445-455D-ADBD-A5AFD8777390}"/>
              </a:ext>
            </a:extLst>
          </p:cNvPr>
          <p:cNvSpPr>
            <a:spLocks noGrp="1"/>
          </p:cNvSpPr>
          <p:nvPr>
            <p:ph type="body" sz="quarter" idx="18" hasCustomPrompt="1"/>
          </p:nvPr>
        </p:nvSpPr>
        <p:spPr>
          <a:xfrm>
            <a:off x="530913" y="146460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dirty="0"/>
              <a:t>No.</a:t>
            </a:r>
          </a:p>
        </p:txBody>
      </p:sp>
      <p:sp>
        <p:nvSpPr>
          <p:cNvPr id="11" name="Text Placeholder 5">
            <a:extLst>
              <a:ext uri="{FF2B5EF4-FFF2-40B4-BE49-F238E27FC236}">
                <a16:creationId xmlns:a16="http://schemas.microsoft.com/office/drawing/2014/main" id="{2CAF4FAA-5333-496C-B5D9-B07D7F9F928B}"/>
              </a:ext>
            </a:extLst>
          </p:cNvPr>
          <p:cNvSpPr>
            <a:spLocks noGrp="1"/>
          </p:cNvSpPr>
          <p:nvPr>
            <p:ph type="body" sz="quarter" idx="19" hasCustomPrompt="1"/>
          </p:nvPr>
        </p:nvSpPr>
        <p:spPr>
          <a:xfrm>
            <a:off x="9959400" y="524789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dirty="0"/>
              <a:t>No.</a:t>
            </a:r>
          </a:p>
        </p:txBody>
      </p:sp>
    </p:spTree>
    <p:extLst>
      <p:ext uri="{BB962C8B-B14F-4D97-AF65-F5344CB8AC3E}">
        <p14:creationId xmlns:p14="http://schemas.microsoft.com/office/powerpoint/2010/main" val="25044373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07A09AD-C3ED-4AB8-B48F-146E72E9C0F7}"/>
              </a:ext>
            </a:extLst>
          </p:cNvPr>
          <p:cNvSpPr>
            <a:spLocks noGrp="1"/>
          </p:cNvSpPr>
          <p:nvPr>
            <p:ph sz="quarter" idx="30"/>
          </p:nvPr>
        </p:nvSpPr>
        <p:spPr>
          <a:xfrm>
            <a:off x="1065684"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dirty="0"/>
          </a:p>
        </p:txBody>
      </p:sp>
      <p:sp>
        <p:nvSpPr>
          <p:cNvPr id="2" name="Title 1">
            <a:extLst>
              <a:ext uri="{FF2B5EF4-FFF2-40B4-BE49-F238E27FC236}">
                <a16:creationId xmlns:a16="http://schemas.microsoft.com/office/drawing/2014/main" id="{20CA0459-0F1A-4D11-B235-35B7A7FA9D0D}"/>
              </a:ext>
            </a:extLst>
          </p:cNvPr>
          <p:cNvSpPr>
            <a:spLocks noGrp="1"/>
          </p:cNvSpPr>
          <p:nvPr>
            <p:ph type="title"/>
          </p:nvPr>
        </p:nvSpPr>
        <p:spPr/>
        <p:txBody>
          <a:bodyPr/>
          <a:lstStyle/>
          <a:p>
            <a:r>
              <a:rPr lang="en-US"/>
              <a:t>Click to edit Master title style</a:t>
            </a:r>
          </a:p>
        </p:txBody>
      </p:sp>
      <p:sp>
        <p:nvSpPr>
          <p:cNvPr id="6" name="Text Placeholder 6">
            <a:extLst>
              <a:ext uri="{FF2B5EF4-FFF2-40B4-BE49-F238E27FC236}">
                <a16:creationId xmlns:a16="http://schemas.microsoft.com/office/drawing/2014/main" id="{3594C469-8CD9-470E-BD4D-8E2F49DC3F19}"/>
              </a:ext>
            </a:extLst>
          </p:cNvPr>
          <p:cNvSpPr>
            <a:spLocks noGrp="1"/>
          </p:cNvSpPr>
          <p:nvPr>
            <p:ph type="body" sz="quarter" idx="15" hasCustomPrompt="1"/>
          </p:nvPr>
        </p:nvSpPr>
        <p:spPr>
          <a:xfrm>
            <a:off x="1064196"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dirty="0"/>
              <a:t>Header</a:t>
            </a:r>
          </a:p>
        </p:txBody>
      </p:sp>
      <p:sp>
        <p:nvSpPr>
          <p:cNvPr id="28" name="Textfeld 27">
            <a:extLst>
              <a:ext uri="{FF2B5EF4-FFF2-40B4-BE49-F238E27FC236}">
                <a16:creationId xmlns:a16="http://schemas.microsoft.com/office/drawing/2014/main" id="{4F0FC2AD-54EE-4361-B58A-28224A40E8B9}"/>
              </a:ext>
            </a:extLst>
          </p:cNvPr>
          <p:cNvSpPr txBox="1"/>
          <p:nvPr userDrawn="1"/>
        </p:nvSpPr>
        <p:spPr>
          <a:xfrm rot="18890381">
            <a:off x="3506159" y="5415334"/>
            <a:ext cx="324000" cy="48796"/>
          </a:xfrm>
          <a:prstGeom prst="rect">
            <a:avLst/>
          </a:prstGeom>
          <a:solidFill>
            <a:schemeClr val="bg2"/>
          </a:solidFill>
        </p:spPr>
        <p:txBody>
          <a:bodyPr wrap="square" lIns="0" tIns="0" rIns="0" bIns="0" rtlCol="0">
            <a:spAutoFit/>
          </a:bodyPr>
          <a:lstStyle/>
          <a:p>
            <a:pPr>
              <a:lnSpc>
                <a:spcPts val="100"/>
              </a:lnSpc>
            </a:pPr>
            <a:endParaRPr lang="de-DE" sz="400" dirty="0"/>
          </a:p>
          <a:p>
            <a:pPr>
              <a:lnSpc>
                <a:spcPts val="100"/>
              </a:lnSpc>
            </a:pPr>
            <a:endParaRPr lang="de-DE" sz="400" dirty="0"/>
          </a:p>
          <a:p>
            <a:pPr>
              <a:lnSpc>
                <a:spcPts val="100"/>
              </a:lnSpc>
            </a:pPr>
            <a:endParaRPr lang="de-DE" sz="400" dirty="0"/>
          </a:p>
        </p:txBody>
      </p:sp>
      <p:sp>
        <p:nvSpPr>
          <p:cNvPr id="35" name="Content Placeholder 14">
            <a:extLst>
              <a:ext uri="{FF2B5EF4-FFF2-40B4-BE49-F238E27FC236}">
                <a16:creationId xmlns:a16="http://schemas.microsoft.com/office/drawing/2014/main" id="{DF0E84C6-1963-4A53-B57E-F63FEA17CB1C}"/>
              </a:ext>
            </a:extLst>
          </p:cNvPr>
          <p:cNvSpPr>
            <a:spLocks noGrp="1"/>
          </p:cNvSpPr>
          <p:nvPr>
            <p:ph sz="quarter" idx="31"/>
          </p:nvPr>
        </p:nvSpPr>
        <p:spPr>
          <a:xfrm>
            <a:off x="4359218"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dirty="0"/>
          </a:p>
        </p:txBody>
      </p:sp>
      <p:sp>
        <p:nvSpPr>
          <p:cNvPr id="36" name="Text Placeholder 6">
            <a:extLst>
              <a:ext uri="{FF2B5EF4-FFF2-40B4-BE49-F238E27FC236}">
                <a16:creationId xmlns:a16="http://schemas.microsoft.com/office/drawing/2014/main" id="{D48288C6-475A-4A3E-AEC2-453E55163528}"/>
              </a:ext>
            </a:extLst>
          </p:cNvPr>
          <p:cNvSpPr>
            <a:spLocks noGrp="1"/>
          </p:cNvSpPr>
          <p:nvPr>
            <p:ph type="body" sz="quarter" idx="32" hasCustomPrompt="1"/>
          </p:nvPr>
        </p:nvSpPr>
        <p:spPr>
          <a:xfrm>
            <a:off x="4357730"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dirty="0"/>
              <a:t>Header</a:t>
            </a:r>
          </a:p>
        </p:txBody>
      </p:sp>
      <p:sp>
        <p:nvSpPr>
          <p:cNvPr id="37" name="Textfeld 36">
            <a:extLst>
              <a:ext uri="{FF2B5EF4-FFF2-40B4-BE49-F238E27FC236}">
                <a16:creationId xmlns:a16="http://schemas.microsoft.com/office/drawing/2014/main" id="{0BEF0F22-E44B-464C-9181-CB4402FFFCE1}"/>
              </a:ext>
            </a:extLst>
          </p:cNvPr>
          <p:cNvSpPr txBox="1"/>
          <p:nvPr userDrawn="1"/>
        </p:nvSpPr>
        <p:spPr>
          <a:xfrm rot="18890381">
            <a:off x="6799693" y="5415334"/>
            <a:ext cx="324000" cy="48796"/>
          </a:xfrm>
          <a:prstGeom prst="rect">
            <a:avLst/>
          </a:prstGeom>
          <a:solidFill>
            <a:schemeClr val="bg2"/>
          </a:solidFill>
        </p:spPr>
        <p:txBody>
          <a:bodyPr wrap="square" lIns="0" tIns="0" rIns="0" bIns="0" rtlCol="0">
            <a:spAutoFit/>
          </a:bodyPr>
          <a:lstStyle/>
          <a:p>
            <a:pPr>
              <a:lnSpc>
                <a:spcPts val="100"/>
              </a:lnSpc>
            </a:pPr>
            <a:endParaRPr lang="de-DE" sz="400" dirty="0"/>
          </a:p>
          <a:p>
            <a:pPr>
              <a:lnSpc>
                <a:spcPts val="100"/>
              </a:lnSpc>
            </a:pPr>
            <a:endParaRPr lang="de-DE" sz="400" dirty="0"/>
          </a:p>
          <a:p>
            <a:pPr>
              <a:lnSpc>
                <a:spcPts val="100"/>
              </a:lnSpc>
            </a:pPr>
            <a:endParaRPr lang="de-DE" sz="400" dirty="0"/>
          </a:p>
        </p:txBody>
      </p:sp>
      <p:sp>
        <p:nvSpPr>
          <p:cNvPr id="38" name="Content Placeholder 14">
            <a:extLst>
              <a:ext uri="{FF2B5EF4-FFF2-40B4-BE49-F238E27FC236}">
                <a16:creationId xmlns:a16="http://schemas.microsoft.com/office/drawing/2014/main" id="{FDFC454E-34F4-4E78-98A1-34EE74FA58FC}"/>
              </a:ext>
            </a:extLst>
          </p:cNvPr>
          <p:cNvSpPr>
            <a:spLocks noGrp="1"/>
          </p:cNvSpPr>
          <p:nvPr>
            <p:ph sz="quarter" idx="33"/>
          </p:nvPr>
        </p:nvSpPr>
        <p:spPr>
          <a:xfrm>
            <a:off x="7618746"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dirty="0"/>
          </a:p>
        </p:txBody>
      </p:sp>
      <p:sp>
        <p:nvSpPr>
          <p:cNvPr id="39" name="Text Placeholder 6">
            <a:extLst>
              <a:ext uri="{FF2B5EF4-FFF2-40B4-BE49-F238E27FC236}">
                <a16:creationId xmlns:a16="http://schemas.microsoft.com/office/drawing/2014/main" id="{754D76FB-D0FD-4B31-BAB0-B781956739AD}"/>
              </a:ext>
            </a:extLst>
          </p:cNvPr>
          <p:cNvSpPr>
            <a:spLocks noGrp="1"/>
          </p:cNvSpPr>
          <p:nvPr>
            <p:ph type="body" sz="quarter" idx="34" hasCustomPrompt="1"/>
          </p:nvPr>
        </p:nvSpPr>
        <p:spPr>
          <a:xfrm>
            <a:off x="7617258"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dirty="0"/>
              <a:t>Header</a:t>
            </a:r>
          </a:p>
        </p:txBody>
      </p:sp>
      <p:sp>
        <p:nvSpPr>
          <p:cNvPr id="40" name="Textfeld 39">
            <a:extLst>
              <a:ext uri="{FF2B5EF4-FFF2-40B4-BE49-F238E27FC236}">
                <a16:creationId xmlns:a16="http://schemas.microsoft.com/office/drawing/2014/main" id="{ADEFE772-37AE-4715-A3F9-8A6FAAF9EDC0}"/>
              </a:ext>
            </a:extLst>
          </p:cNvPr>
          <p:cNvSpPr txBox="1"/>
          <p:nvPr userDrawn="1"/>
        </p:nvSpPr>
        <p:spPr>
          <a:xfrm rot="18890381">
            <a:off x="10059221" y="5415334"/>
            <a:ext cx="324000" cy="48796"/>
          </a:xfrm>
          <a:prstGeom prst="rect">
            <a:avLst/>
          </a:prstGeom>
          <a:solidFill>
            <a:schemeClr val="bg2"/>
          </a:solidFill>
        </p:spPr>
        <p:txBody>
          <a:bodyPr wrap="square" lIns="0" tIns="0" rIns="0" bIns="0" rtlCol="0">
            <a:spAutoFit/>
          </a:bodyPr>
          <a:lstStyle/>
          <a:p>
            <a:pPr>
              <a:lnSpc>
                <a:spcPts val="100"/>
              </a:lnSpc>
            </a:pPr>
            <a:endParaRPr lang="de-DE" sz="400" dirty="0"/>
          </a:p>
          <a:p>
            <a:pPr>
              <a:lnSpc>
                <a:spcPts val="100"/>
              </a:lnSpc>
            </a:pPr>
            <a:endParaRPr lang="de-DE" sz="400" dirty="0"/>
          </a:p>
          <a:p>
            <a:pPr>
              <a:lnSpc>
                <a:spcPts val="100"/>
              </a:lnSpc>
            </a:pPr>
            <a:endParaRPr lang="de-DE" sz="400" dirty="0"/>
          </a:p>
        </p:txBody>
      </p:sp>
    </p:spTree>
    <p:extLst>
      <p:ext uri="{BB962C8B-B14F-4D97-AF65-F5344CB8AC3E}">
        <p14:creationId xmlns:p14="http://schemas.microsoft.com/office/powerpoint/2010/main" val="40469881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p>
            <a:r>
              <a:rPr lang="en-US"/>
              <a:t>Click to edit Master title style</a:t>
            </a:r>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420277" y="3978654"/>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420276" y="4415070"/>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pic>
        <p:nvPicPr>
          <p:cNvPr id="21" name="Picture 12">
            <a:extLst>
              <a:ext uri="{FF2B5EF4-FFF2-40B4-BE49-F238E27FC236}">
                <a16:creationId xmlns:a16="http://schemas.microsoft.com/office/drawing/2014/main" id="{7AB98978-58A8-4BD5-83AB-31173878DE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81" y="2247904"/>
            <a:ext cx="929291" cy="1447671"/>
          </a:xfrm>
          <a:prstGeom prst="rect">
            <a:avLst/>
          </a:prstGeom>
        </p:spPr>
      </p:pic>
      <p:pic>
        <p:nvPicPr>
          <p:cNvPr id="22" name="Picture 15">
            <a:extLst>
              <a:ext uri="{FF2B5EF4-FFF2-40B4-BE49-F238E27FC236}">
                <a16:creationId xmlns:a16="http://schemas.microsoft.com/office/drawing/2014/main" id="{44042C43-DB0E-41BD-9265-FB12A3B229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9755" y="2347427"/>
            <a:ext cx="1108654" cy="1203233"/>
          </a:xfrm>
          <a:prstGeom prst="rect">
            <a:avLst/>
          </a:prstGeom>
        </p:spPr>
      </p:pic>
      <p:pic>
        <p:nvPicPr>
          <p:cNvPr id="23" name="Picture 18">
            <a:extLst>
              <a:ext uri="{FF2B5EF4-FFF2-40B4-BE49-F238E27FC236}">
                <a16:creationId xmlns:a16="http://schemas.microsoft.com/office/drawing/2014/main" id="{70188A4B-B2C0-4DF4-AAE7-15CBD040B30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234720" y="2161405"/>
            <a:ext cx="1156060" cy="1473840"/>
          </a:xfrm>
          <a:prstGeom prst="rect">
            <a:avLst/>
          </a:prstGeom>
        </p:spPr>
      </p:pic>
      <p:pic>
        <p:nvPicPr>
          <p:cNvPr id="24" name="Picture 21">
            <a:extLst>
              <a:ext uri="{FF2B5EF4-FFF2-40B4-BE49-F238E27FC236}">
                <a16:creationId xmlns:a16="http://schemas.microsoft.com/office/drawing/2014/main" id="{4C220B4D-D17F-422E-9577-61422D180D0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00218" y="2347427"/>
            <a:ext cx="1328243" cy="1203233"/>
          </a:xfrm>
          <a:prstGeom prst="rect">
            <a:avLst/>
          </a:prstGeom>
        </p:spPr>
      </p:pic>
      <p:pic>
        <p:nvPicPr>
          <p:cNvPr id="25" name="Picture 22">
            <a:extLst>
              <a:ext uri="{FF2B5EF4-FFF2-40B4-BE49-F238E27FC236}">
                <a16:creationId xmlns:a16="http://schemas.microsoft.com/office/drawing/2014/main" id="{890358E4-489E-44BA-B9D6-F878FCC43B1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391729" y="2367241"/>
            <a:ext cx="1431298" cy="1183419"/>
          </a:xfrm>
          <a:prstGeom prst="rect">
            <a:avLst/>
          </a:prstGeom>
        </p:spPr>
      </p:pic>
      <p:sp>
        <p:nvSpPr>
          <p:cNvPr id="32" name="Text Placeholder 6">
            <a:extLst>
              <a:ext uri="{FF2B5EF4-FFF2-40B4-BE49-F238E27FC236}">
                <a16:creationId xmlns:a16="http://schemas.microsoft.com/office/drawing/2014/main" id="{1D12B9E5-4737-407E-A6FA-703D710326CD}"/>
              </a:ext>
            </a:extLst>
          </p:cNvPr>
          <p:cNvSpPr>
            <a:spLocks noGrp="1"/>
          </p:cNvSpPr>
          <p:nvPr>
            <p:ph type="body" sz="quarter" idx="20" hasCustomPrompt="1"/>
          </p:nvPr>
        </p:nvSpPr>
        <p:spPr>
          <a:xfrm>
            <a:off x="2612832" y="397987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33" name="Text Placeholder 6">
            <a:extLst>
              <a:ext uri="{FF2B5EF4-FFF2-40B4-BE49-F238E27FC236}">
                <a16:creationId xmlns:a16="http://schemas.microsoft.com/office/drawing/2014/main" id="{71BBD592-CF69-4F13-A38D-2BBB68EC263A}"/>
              </a:ext>
            </a:extLst>
          </p:cNvPr>
          <p:cNvSpPr>
            <a:spLocks noGrp="1"/>
          </p:cNvSpPr>
          <p:nvPr>
            <p:ph type="body" sz="quarter" idx="21" hasCustomPrompt="1"/>
          </p:nvPr>
        </p:nvSpPr>
        <p:spPr>
          <a:xfrm>
            <a:off x="2612831" y="441628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34" name="Text Placeholder 6">
            <a:extLst>
              <a:ext uri="{FF2B5EF4-FFF2-40B4-BE49-F238E27FC236}">
                <a16:creationId xmlns:a16="http://schemas.microsoft.com/office/drawing/2014/main" id="{7E94872B-E8A2-419F-8452-7A94F8A94C72}"/>
              </a:ext>
            </a:extLst>
          </p:cNvPr>
          <p:cNvSpPr>
            <a:spLocks noGrp="1"/>
          </p:cNvSpPr>
          <p:nvPr>
            <p:ph type="body" sz="quarter" idx="22" hasCustomPrompt="1"/>
          </p:nvPr>
        </p:nvSpPr>
        <p:spPr>
          <a:xfrm>
            <a:off x="4803742"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35" name="Text Placeholder 6">
            <a:extLst>
              <a:ext uri="{FF2B5EF4-FFF2-40B4-BE49-F238E27FC236}">
                <a16:creationId xmlns:a16="http://schemas.microsoft.com/office/drawing/2014/main" id="{87CD05E4-1960-4E8F-B25A-11ACFA8BD0E5}"/>
              </a:ext>
            </a:extLst>
          </p:cNvPr>
          <p:cNvSpPr>
            <a:spLocks noGrp="1"/>
          </p:cNvSpPr>
          <p:nvPr>
            <p:ph type="body" sz="quarter" idx="23" hasCustomPrompt="1"/>
          </p:nvPr>
        </p:nvSpPr>
        <p:spPr>
          <a:xfrm>
            <a:off x="4803741"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38" name="Text Placeholder 6">
            <a:extLst>
              <a:ext uri="{FF2B5EF4-FFF2-40B4-BE49-F238E27FC236}">
                <a16:creationId xmlns:a16="http://schemas.microsoft.com/office/drawing/2014/main" id="{B652E298-5FEE-4A0A-BCC1-8CE391B8DC8D}"/>
              </a:ext>
            </a:extLst>
          </p:cNvPr>
          <p:cNvSpPr>
            <a:spLocks noGrp="1"/>
          </p:cNvSpPr>
          <p:nvPr>
            <p:ph type="body" sz="quarter" idx="26" hasCustomPrompt="1"/>
          </p:nvPr>
        </p:nvSpPr>
        <p:spPr>
          <a:xfrm>
            <a:off x="9176325"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39" name="Text Placeholder 6">
            <a:extLst>
              <a:ext uri="{FF2B5EF4-FFF2-40B4-BE49-F238E27FC236}">
                <a16:creationId xmlns:a16="http://schemas.microsoft.com/office/drawing/2014/main" id="{90FB9BDB-25E5-4358-B35F-61B6FEA85625}"/>
              </a:ext>
            </a:extLst>
          </p:cNvPr>
          <p:cNvSpPr>
            <a:spLocks noGrp="1"/>
          </p:cNvSpPr>
          <p:nvPr>
            <p:ph type="body" sz="quarter" idx="27" hasCustomPrompt="1"/>
          </p:nvPr>
        </p:nvSpPr>
        <p:spPr>
          <a:xfrm>
            <a:off x="9176324"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40" name="Text Placeholder 6">
            <a:extLst>
              <a:ext uri="{FF2B5EF4-FFF2-40B4-BE49-F238E27FC236}">
                <a16:creationId xmlns:a16="http://schemas.microsoft.com/office/drawing/2014/main" id="{8E0BEC67-C26D-4FA4-A30A-4F9CA055186D}"/>
              </a:ext>
            </a:extLst>
          </p:cNvPr>
          <p:cNvSpPr>
            <a:spLocks noGrp="1"/>
          </p:cNvSpPr>
          <p:nvPr>
            <p:ph type="body" sz="quarter" idx="28" hasCustomPrompt="1"/>
          </p:nvPr>
        </p:nvSpPr>
        <p:spPr>
          <a:xfrm>
            <a:off x="7016455" y="397678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41" name="Text Placeholder 6">
            <a:extLst>
              <a:ext uri="{FF2B5EF4-FFF2-40B4-BE49-F238E27FC236}">
                <a16:creationId xmlns:a16="http://schemas.microsoft.com/office/drawing/2014/main" id="{DB0E40A4-09CA-41EB-94C7-F87BAF7B3001}"/>
              </a:ext>
            </a:extLst>
          </p:cNvPr>
          <p:cNvSpPr>
            <a:spLocks noGrp="1"/>
          </p:cNvSpPr>
          <p:nvPr>
            <p:ph type="body" sz="quarter" idx="29" hasCustomPrompt="1"/>
          </p:nvPr>
        </p:nvSpPr>
        <p:spPr>
          <a:xfrm>
            <a:off x="7016454" y="441319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Tree>
    <p:extLst>
      <p:ext uri="{BB962C8B-B14F-4D97-AF65-F5344CB8AC3E}">
        <p14:creationId xmlns:p14="http://schemas.microsoft.com/office/powerpoint/2010/main" val="41602222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agramm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p>
            <a:r>
              <a:rPr lang="en-US"/>
              <a:t>Click to edit Master title style</a:t>
            </a:r>
          </a:p>
        </p:txBody>
      </p:sp>
      <p:sp>
        <p:nvSpPr>
          <p:cNvPr id="10" name="Chart Placeholder 9">
            <a:extLst>
              <a:ext uri="{FF2B5EF4-FFF2-40B4-BE49-F238E27FC236}">
                <a16:creationId xmlns:a16="http://schemas.microsoft.com/office/drawing/2014/main" id="{E8A15848-8DAF-440D-98E8-47674D946EE7}"/>
              </a:ext>
            </a:extLst>
          </p:cNvPr>
          <p:cNvSpPr>
            <a:spLocks noGrp="1"/>
          </p:cNvSpPr>
          <p:nvPr>
            <p:ph type="chart" sz="quarter" idx="14"/>
          </p:nvPr>
        </p:nvSpPr>
        <p:spPr>
          <a:xfrm>
            <a:off x="761999" y="1485900"/>
            <a:ext cx="10291549" cy="2532063"/>
          </a:xfrm>
          <a:prstGeom prst="rect">
            <a:avLst/>
          </a:prstGeom>
        </p:spPr>
        <p:txBody>
          <a:bodyPr anchor="ctr">
            <a:noAutofit/>
          </a:bodyPr>
          <a:lstStyle>
            <a:lvl1pPr algn="ctr">
              <a:defRPr lang="en-US" b="1"/>
            </a:lvl1pPr>
          </a:lstStyle>
          <a:p>
            <a:pPr marL="0" lvl="0" indent="0">
              <a:buNone/>
            </a:pPr>
            <a:endParaRPr lang="en-US"/>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796293"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796292"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14" name="Text Placeholder 6">
            <a:extLst>
              <a:ext uri="{FF2B5EF4-FFF2-40B4-BE49-F238E27FC236}">
                <a16:creationId xmlns:a16="http://schemas.microsoft.com/office/drawing/2014/main" id="{BB5B8EF0-8840-45B6-A894-E4E63072AF44}"/>
              </a:ext>
            </a:extLst>
          </p:cNvPr>
          <p:cNvSpPr>
            <a:spLocks noGrp="1"/>
          </p:cNvSpPr>
          <p:nvPr>
            <p:ph type="body" sz="quarter" idx="24" hasCustomPrompt="1"/>
          </p:nvPr>
        </p:nvSpPr>
        <p:spPr>
          <a:xfrm>
            <a:off x="8494541"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5" name="Text Placeholder 6">
            <a:extLst>
              <a:ext uri="{FF2B5EF4-FFF2-40B4-BE49-F238E27FC236}">
                <a16:creationId xmlns:a16="http://schemas.microsoft.com/office/drawing/2014/main" id="{5ACB3023-2E8F-44EE-8513-E422CDBCD6BA}"/>
              </a:ext>
            </a:extLst>
          </p:cNvPr>
          <p:cNvSpPr>
            <a:spLocks noGrp="1"/>
          </p:cNvSpPr>
          <p:nvPr>
            <p:ph type="body" sz="quarter" idx="25" hasCustomPrompt="1"/>
          </p:nvPr>
        </p:nvSpPr>
        <p:spPr>
          <a:xfrm>
            <a:off x="8494540"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16" name="Text Placeholder 6">
            <a:extLst>
              <a:ext uri="{FF2B5EF4-FFF2-40B4-BE49-F238E27FC236}">
                <a16:creationId xmlns:a16="http://schemas.microsoft.com/office/drawing/2014/main" id="{A30DDC44-9B65-4B59-B703-C09AA9B01634}"/>
              </a:ext>
            </a:extLst>
          </p:cNvPr>
          <p:cNvSpPr>
            <a:spLocks noGrp="1"/>
          </p:cNvSpPr>
          <p:nvPr>
            <p:ph type="body" sz="quarter" idx="28" hasCustomPrompt="1"/>
          </p:nvPr>
        </p:nvSpPr>
        <p:spPr>
          <a:xfrm>
            <a:off x="4702208"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dirty="0"/>
              <a:t>Header</a:t>
            </a:r>
          </a:p>
        </p:txBody>
      </p:sp>
      <p:sp>
        <p:nvSpPr>
          <p:cNvPr id="17" name="Text Placeholder 6">
            <a:extLst>
              <a:ext uri="{FF2B5EF4-FFF2-40B4-BE49-F238E27FC236}">
                <a16:creationId xmlns:a16="http://schemas.microsoft.com/office/drawing/2014/main" id="{7CF67AF1-EB65-4921-B11C-B56EDD72D520}"/>
              </a:ext>
            </a:extLst>
          </p:cNvPr>
          <p:cNvSpPr>
            <a:spLocks noGrp="1"/>
          </p:cNvSpPr>
          <p:nvPr>
            <p:ph type="body" sz="quarter" idx="29" hasCustomPrompt="1"/>
          </p:nvPr>
        </p:nvSpPr>
        <p:spPr>
          <a:xfrm>
            <a:off x="4702207"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dirty="0" err="1"/>
              <a:t>Subheader</a:t>
            </a:r>
            <a:endParaRPr lang="en-US" dirty="0"/>
          </a:p>
        </p:txBody>
      </p:sp>
      <p:sp>
        <p:nvSpPr>
          <p:cNvPr id="18" name="TextBox 17">
            <a:extLst>
              <a:ext uri="{FF2B5EF4-FFF2-40B4-BE49-F238E27FC236}">
                <a16:creationId xmlns:a16="http://schemas.microsoft.com/office/drawing/2014/main" id="{6071F964-E9D7-493D-A8E6-708C696EBAC1}"/>
              </a:ext>
            </a:extLst>
          </p:cNvPr>
          <p:cNvSpPr txBox="1"/>
          <p:nvPr userDrawn="1"/>
        </p:nvSpPr>
        <p:spPr>
          <a:xfrm>
            <a:off x="1685549" y="4224340"/>
            <a:ext cx="652743" cy="646331"/>
          </a:xfrm>
          <a:prstGeom prst="rect">
            <a:avLst/>
          </a:prstGeom>
          <a:noFill/>
        </p:spPr>
        <p:txBody>
          <a:bodyPr wrap="none" rtlCol="0">
            <a:spAutoFit/>
          </a:bodyPr>
          <a:lstStyle/>
          <a:p>
            <a:pPr algn="ctr"/>
            <a:r>
              <a:rPr lang="en-US" sz="3600" b="1" dirty="0">
                <a:solidFill>
                  <a:schemeClr val="bg2"/>
                </a:solidFill>
              </a:rPr>
              <a:t>01</a:t>
            </a:r>
          </a:p>
        </p:txBody>
      </p:sp>
      <p:sp>
        <p:nvSpPr>
          <p:cNvPr id="19" name="TextBox 18">
            <a:extLst>
              <a:ext uri="{FF2B5EF4-FFF2-40B4-BE49-F238E27FC236}">
                <a16:creationId xmlns:a16="http://schemas.microsoft.com/office/drawing/2014/main" id="{07DD4720-D711-4869-BC99-CE4954F65482}"/>
              </a:ext>
            </a:extLst>
          </p:cNvPr>
          <p:cNvSpPr txBox="1"/>
          <p:nvPr userDrawn="1"/>
        </p:nvSpPr>
        <p:spPr>
          <a:xfrm>
            <a:off x="5591464" y="4224340"/>
            <a:ext cx="652743" cy="646331"/>
          </a:xfrm>
          <a:prstGeom prst="rect">
            <a:avLst/>
          </a:prstGeom>
          <a:noFill/>
        </p:spPr>
        <p:txBody>
          <a:bodyPr wrap="none" rtlCol="0">
            <a:spAutoFit/>
          </a:bodyPr>
          <a:lstStyle/>
          <a:p>
            <a:pPr algn="ctr"/>
            <a:r>
              <a:rPr lang="en-US" sz="3600" b="1" dirty="0">
                <a:solidFill>
                  <a:schemeClr val="bg2"/>
                </a:solidFill>
              </a:rPr>
              <a:t>02</a:t>
            </a:r>
          </a:p>
        </p:txBody>
      </p:sp>
      <p:sp>
        <p:nvSpPr>
          <p:cNvPr id="20" name="TextBox 19">
            <a:extLst>
              <a:ext uri="{FF2B5EF4-FFF2-40B4-BE49-F238E27FC236}">
                <a16:creationId xmlns:a16="http://schemas.microsoft.com/office/drawing/2014/main" id="{6257B13F-D582-421C-AEE3-A7724D054489}"/>
              </a:ext>
            </a:extLst>
          </p:cNvPr>
          <p:cNvSpPr txBox="1"/>
          <p:nvPr userDrawn="1"/>
        </p:nvSpPr>
        <p:spPr>
          <a:xfrm>
            <a:off x="9383797" y="4224340"/>
            <a:ext cx="652743" cy="646331"/>
          </a:xfrm>
          <a:prstGeom prst="rect">
            <a:avLst/>
          </a:prstGeom>
          <a:noFill/>
        </p:spPr>
        <p:txBody>
          <a:bodyPr wrap="none" rtlCol="0">
            <a:spAutoFit/>
          </a:bodyPr>
          <a:lstStyle/>
          <a:p>
            <a:pPr algn="ctr"/>
            <a:r>
              <a:rPr lang="en-US" sz="3600" b="1" dirty="0">
                <a:solidFill>
                  <a:schemeClr val="bg2"/>
                </a:solidFill>
              </a:rPr>
              <a:t>03</a:t>
            </a:r>
          </a:p>
        </p:txBody>
      </p:sp>
    </p:spTree>
    <p:extLst>
      <p:ext uri="{BB962C8B-B14F-4D97-AF65-F5344CB8AC3E}">
        <p14:creationId xmlns:p14="http://schemas.microsoft.com/office/powerpoint/2010/main" val="6476855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1D1B-078A-46A4-B9F9-8196AD388FF6}"/>
              </a:ext>
            </a:extLst>
          </p:cNvPr>
          <p:cNvSpPr>
            <a:spLocks noGrp="1"/>
          </p:cNvSpPr>
          <p:nvPr>
            <p:ph type="title"/>
          </p:nvPr>
        </p:nvSpPr>
        <p:spPr/>
        <p:txBody>
          <a:bodyPr/>
          <a:lstStyle/>
          <a:p>
            <a:r>
              <a:rPr lang="en-US"/>
              <a:t>Click to edit Master title style</a:t>
            </a:r>
          </a:p>
        </p:txBody>
      </p:sp>
      <p:sp>
        <p:nvSpPr>
          <p:cNvPr id="8" name="Table Placeholder 7">
            <a:extLst>
              <a:ext uri="{FF2B5EF4-FFF2-40B4-BE49-F238E27FC236}">
                <a16:creationId xmlns:a16="http://schemas.microsoft.com/office/drawing/2014/main" id="{353BD251-7226-4BBD-82F1-1D2DD9603D2A}"/>
              </a:ext>
            </a:extLst>
          </p:cNvPr>
          <p:cNvSpPr>
            <a:spLocks noGrp="1"/>
          </p:cNvSpPr>
          <p:nvPr>
            <p:ph type="tbl" sz="quarter" idx="13"/>
          </p:nvPr>
        </p:nvSpPr>
        <p:spPr>
          <a:xfrm>
            <a:off x="552450" y="1485900"/>
            <a:ext cx="10501313" cy="4600575"/>
          </a:xfrm>
          <a:prstGeom prst="rect">
            <a:avLst/>
          </a:prstGeom>
        </p:spPr>
        <p:txBody>
          <a:bodyPr/>
          <a:lstStyle/>
          <a:p>
            <a:endParaRPr lang="en-US" dirty="0"/>
          </a:p>
        </p:txBody>
      </p:sp>
    </p:spTree>
    <p:extLst>
      <p:ext uri="{BB962C8B-B14F-4D97-AF65-F5344CB8AC3E}">
        <p14:creationId xmlns:p14="http://schemas.microsoft.com/office/powerpoint/2010/main" val="35070947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pics overview">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044857-B2DD-4A2B-A5CD-4DC5507EB241}"/>
              </a:ext>
            </a:extLst>
          </p:cNvPr>
          <p:cNvSpPr>
            <a:spLocks noGrp="1"/>
          </p:cNvSpPr>
          <p:nvPr>
            <p:ph type="title"/>
          </p:nvPr>
        </p:nvSpPr>
        <p:spPr/>
        <p:txBody>
          <a:bodyPr/>
          <a:lstStyle/>
          <a:p>
            <a:r>
              <a:rPr lang="de-DE"/>
              <a:t>Mastertitelformat bearbeiten</a:t>
            </a:r>
          </a:p>
        </p:txBody>
      </p:sp>
      <p:grpSp>
        <p:nvGrpSpPr>
          <p:cNvPr id="5" name="Gruppieren 4">
            <a:extLst>
              <a:ext uri="{FF2B5EF4-FFF2-40B4-BE49-F238E27FC236}">
                <a16:creationId xmlns:a16="http://schemas.microsoft.com/office/drawing/2014/main" id="{586CC298-11C2-40D1-90BB-C1E7738E0FD4}"/>
              </a:ext>
            </a:extLst>
          </p:cNvPr>
          <p:cNvGrpSpPr/>
          <p:nvPr userDrawn="1"/>
        </p:nvGrpSpPr>
        <p:grpSpPr>
          <a:xfrm>
            <a:off x="0" y="0"/>
            <a:ext cx="12192000" cy="6858000"/>
            <a:chOff x="0" y="0"/>
            <a:chExt cx="12192000" cy="6858000"/>
          </a:xfrm>
        </p:grpSpPr>
        <p:sp>
          <p:nvSpPr>
            <p:cNvPr id="3" name="Rechteck 2">
              <a:extLst>
                <a:ext uri="{FF2B5EF4-FFF2-40B4-BE49-F238E27FC236}">
                  <a16:creationId xmlns:a16="http://schemas.microsoft.com/office/drawing/2014/main" id="{A6543BB7-4C92-4198-ACAB-1BE643EBF0EF}"/>
                </a:ext>
              </a:extLst>
            </p:cNvPr>
            <p:cNvSpPr/>
            <p:nvPr userDrawn="1"/>
          </p:nvSpPr>
          <p:spPr>
            <a:xfrm>
              <a:off x="11403724" y="0"/>
              <a:ext cx="78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6911FDE7-3A12-4510-9055-6EF69EA5514F}"/>
                </a:ext>
              </a:extLst>
            </p:cNvPr>
            <p:cNvSpPr/>
            <p:nvPr userDrawn="1"/>
          </p:nvSpPr>
          <p:spPr>
            <a:xfrm rot="16200000">
              <a:off x="5481145" y="588579"/>
              <a:ext cx="788276" cy="11750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Picture Placeholder 8">
            <a:extLst>
              <a:ext uri="{FF2B5EF4-FFF2-40B4-BE49-F238E27FC236}">
                <a16:creationId xmlns:a16="http://schemas.microsoft.com/office/drawing/2014/main" id="{44A2520C-5EAB-4715-9BE9-6EFFFA7EDE8A}"/>
              </a:ext>
            </a:extLst>
          </p:cNvPr>
          <p:cNvSpPr>
            <a:spLocks noGrp="1"/>
          </p:cNvSpPr>
          <p:nvPr>
            <p:ph type="pic" sz="quarter" idx="13"/>
          </p:nvPr>
        </p:nvSpPr>
        <p:spPr>
          <a:xfrm>
            <a:off x="-1" y="1628962"/>
            <a:ext cx="4067176" cy="2609850"/>
          </a:xfrm>
          <a:prstGeom prst="rect">
            <a:avLst/>
          </a:prstGeom>
        </p:spPr>
        <p:txBody>
          <a:bodyPr/>
          <a:lstStyle/>
          <a:p>
            <a:endParaRPr lang="en-US"/>
          </a:p>
        </p:txBody>
      </p:sp>
      <p:sp>
        <p:nvSpPr>
          <p:cNvPr id="7" name="Picture Placeholder 8">
            <a:extLst>
              <a:ext uri="{FF2B5EF4-FFF2-40B4-BE49-F238E27FC236}">
                <a16:creationId xmlns:a16="http://schemas.microsoft.com/office/drawing/2014/main" id="{F8008FA3-50B4-47CE-85E5-1BDE0D9DFB46}"/>
              </a:ext>
            </a:extLst>
          </p:cNvPr>
          <p:cNvSpPr>
            <a:spLocks noGrp="1"/>
          </p:cNvSpPr>
          <p:nvPr>
            <p:ph type="pic" sz="quarter" idx="14"/>
          </p:nvPr>
        </p:nvSpPr>
        <p:spPr>
          <a:xfrm>
            <a:off x="8132389" y="1628961"/>
            <a:ext cx="4080858" cy="2624815"/>
          </a:xfrm>
          <a:prstGeom prst="rect">
            <a:avLst/>
          </a:prstGeom>
        </p:spPr>
        <p:txBody>
          <a:bodyPr/>
          <a:lstStyle/>
          <a:p>
            <a:endParaRPr lang="en-US"/>
          </a:p>
        </p:txBody>
      </p:sp>
      <p:sp>
        <p:nvSpPr>
          <p:cNvPr id="8" name="Picture Placeholder 8">
            <a:extLst>
              <a:ext uri="{FF2B5EF4-FFF2-40B4-BE49-F238E27FC236}">
                <a16:creationId xmlns:a16="http://schemas.microsoft.com/office/drawing/2014/main" id="{F3937DAA-92A6-44AD-8714-600B9050504D}"/>
              </a:ext>
            </a:extLst>
          </p:cNvPr>
          <p:cNvSpPr>
            <a:spLocks noGrp="1"/>
          </p:cNvSpPr>
          <p:nvPr>
            <p:ph type="pic" sz="quarter" idx="15"/>
          </p:nvPr>
        </p:nvSpPr>
        <p:spPr>
          <a:xfrm>
            <a:off x="4067175" y="4253777"/>
            <a:ext cx="4067776" cy="2609850"/>
          </a:xfrm>
          <a:prstGeom prst="rect">
            <a:avLst/>
          </a:prstGeom>
        </p:spPr>
        <p:txBody>
          <a:bodyPr/>
          <a:lstStyle/>
          <a:p>
            <a:endParaRPr lang="en-US"/>
          </a:p>
        </p:txBody>
      </p:sp>
      <p:cxnSp>
        <p:nvCxnSpPr>
          <p:cNvPr id="9" name="Straight Connector 14">
            <a:extLst>
              <a:ext uri="{FF2B5EF4-FFF2-40B4-BE49-F238E27FC236}">
                <a16:creationId xmlns:a16="http://schemas.microsoft.com/office/drawing/2014/main" id="{15E5CF4D-F7C4-4F79-937B-C7CFB975842F}"/>
              </a:ext>
            </a:extLst>
          </p:cNvPr>
          <p:cNvCxnSpPr/>
          <p:nvPr userDrawn="1"/>
        </p:nvCxnSpPr>
        <p:spPr>
          <a:xfrm>
            <a:off x="2604162" y="1595016"/>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cxnSp>
        <p:nvCxnSpPr>
          <p:cNvPr id="10" name="Straight Connector 43">
            <a:extLst>
              <a:ext uri="{FF2B5EF4-FFF2-40B4-BE49-F238E27FC236}">
                <a16:creationId xmlns:a16="http://schemas.microsoft.com/office/drawing/2014/main" id="{BDF15A0C-7F46-43D8-80C8-7BCAC09FBE93}"/>
              </a:ext>
            </a:extLst>
          </p:cNvPr>
          <p:cNvCxnSpPr/>
          <p:nvPr userDrawn="1"/>
        </p:nvCxnSpPr>
        <p:spPr>
          <a:xfrm>
            <a:off x="10744200" y="1595016"/>
            <a:ext cx="1460500" cy="0"/>
          </a:xfrm>
          <a:prstGeom prst="line">
            <a:avLst/>
          </a:prstGeom>
          <a:ln w="76200">
            <a:solidFill>
              <a:srgbClr val="F84E81"/>
            </a:solidFill>
          </a:ln>
        </p:spPr>
        <p:style>
          <a:lnRef idx="1">
            <a:schemeClr val="accent1"/>
          </a:lnRef>
          <a:fillRef idx="0">
            <a:schemeClr val="accent1"/>
          </a:fillRef>
          <a:effectRef idx="0">
            <a:schemeClr val="accent1"/>
          </a:effectRef>
          <a:fontRef idx="minor">
            <a:schemeClr val="tx1"/>
          </a:fontRef>
        </p:style>
      </p:cxnSp>
      <p:sp>
        <p:nvSpPr>
          <p:cNvPr id="12" name="Text Placeholder 16">
            <a:extLst>
              <a:ext uri="{FF2B5EF4-FFF2-40B4-BE49-F238E27FC236}">
                <a16:creationId xmlns:a16="http://schemas.microsoft.com/office/drawing/2014/main" id="{B5A4867C-6721-4A8C-A2BC-86956A30DD0B}"/>
              </a:ext>
            </a:extLst>
          </p:cNvPr>
          <p:cNvSpPr>
            <a:spLocks noGrp="1"/>
          </p:cNvSpPr>
          <p:nvPr>
            <p:ph type="body" sz="quarter" idx="16" hasCustomPrompt="1"/>
          </p:nvPr>
        </p:nvSpPr>
        <p:spPr>
          <a:xfrm>
            <a:off x="4262641" y="2590379"/>
            <a:ext cx="3618615" cy="1286101"/>
          </a:xfrm>
          <a:prstGeom prst="rect">
            <a:avLst/>
          </a:prstGeom>
        </p:spPr>
        <p:txBody>
          <a:bodyPr/>
          <a:lstStyle>
            <a:lvl1pPr>
              <a:buClr>
                <a:schemeClr val="tx2"/>
              </a:buClr>
              <a:defRPr sz="1400">
                <a:solidFill>
                  <a:srgbClr val="616161"/>
                </a:solidFill>
              </a:defRPr>
            </a:lvl1pPr>
            <a:lvl2pPr>
              <a:defRPr sz="1400">
                <a:solidFill>
                  <a:srgbClr val="616161"/>
                </a:solidFill>
              </a:defRPr>
            </a:lvl2pPr>
            <a:lvl3pPr>
              <a:defRPr sz="1400">
                <a:solidFill>
                  <a:srgbClr val="616161"/>
                </a:solidFill>
              </a:defRPr>
            </a:lvl3pPr>
          </a:lstStyle>
          <a:p>
            <a:pPr lvl="0"/>
            <a:r>
              <a:rPr lang="en-US" dirty="0"/>
              <a:t>Edit Master text styles</a:t>
            </a:r>
          </a:p>
        </p:txBody>
      </p:sp>
      <p:cxnSp>
        <p:nvCxnSpPr>
          <p:cNvPr id="13" name="Straight Connector 44">
            <a:extLst>
              <a:ext uri="{FF2B5EF4-FFF2-40B4-BE49-F238E27FC236}">
                <a16:creationId xmlns:a16="http://schemas.microsoft.com/office/drawing/2014/main" id="{30888A12-482C-442A-84FC-58E98A049FED}"/>
              </a:ext>
            </a:extLst>
          </p:cNvPr>
          <p:cNvCxnSpPr/>
          <p:nvPr userDrawn="1"/>
        </p:nvCxnSpPr>
        <p:spPr>
          <a:xfrm>
            <a:off x="6674995" y="4212741"/>
            <a:ext cx="14605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6">
            <a:extLst>
              <a:ext uri="{FF2B5EF4-FFF2-40B4-BE49-F238E27FC236}">
                <a16:creationId xmlns:a16="http://schemas.microsoft.com/office/drawing/2014/main" id="{8C889CE3-0CBA-4979-92FD-BC56BEBAA56D}"/>
              </a:ext>
            </a:extLst>
          </p:cNvPr>
          <p:cNvSpPr>
            <a:spLocks noGrp="1"/>
          </p:cNvSpPr>
          <p:nvPr>
            <p:ph type="body" sz="quarter" idx="17" hasCustomPrompt="1"/>
          </p:nvPr>
        </p:nvSpPr>
        <p:spPr>
          <a:xfrm>
            <a:off x="285727" y="5301970"/>
            <a:ext cx="3618615" cy="1286101"/>
          </a:xfrm>
          <a:prstGeom prst="rect">
            <a:avLst/>
          </a:prstGeom>
        </p:spPr>
        <p:txBody>
          <a:bodyPr/>
          <a:lstStyle>
            <a:lvl1pPr>
              <a:buClr>
                <a:schemeClr val="bg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dirty="0"/>
              <a:t>Edit Master text styles</a:t>
            </a:r>
          </a:p>
        </p:txBody>
      </p:sp>
      <p:sp>
        <p:nvSpPr>
          <p:cNvPr id="15" name="Text Placeholder 16">
            <a:extLst>
              <a:ext uri="{FF2B5EF4-FFF2-40B4-BE49-F238E27FC236}">
                <a16:creationId xmlns:a16="http://schemas.microsoft.com/office/drawing/2014/main" id="{7EF8C6DD-CD91-41E7-8AB9-F9B2ED42243B}"/>
              </a:ext>
            </a:extLst>
          </p:cNvPr>
          <p:cNvSpPr>
            <a:spLocks noGrp="1"/>
          </p:cNvSpPr>
          <p:nvPr>
            <p:ph type="body" sz="quarter" idx="18" hasCustomPrompt="1"/>
          </p:nvPr>
        </p:nvSpPr>
        <p:spPr>
          <a:xfrm>
            <a:off x="8355670" y="5301970"/>
            <a:ext cx="3618615" cy="1286101"/>
          </a:xfrm>
          <a:prstGeom prst="rect">
            <a:avLst/>
          </a:prstGeom>
        </p:spPr>
        <p:txBody>
          <a:bodyPr/>
          <a:lstStyle>
            <a:lvl1pPr>
              <a:buClr>
                <a:schemeClr val="accent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dirty="0"/>
              <a:t>Edit Master text styles</a:t>
            </a:r>
          </a:p>
        </p:txBody>
      </p:sp>
      <p:sp>
        <p:nvSpPr>
          <p:cNvPr id="16" name="Text Placeholder 18">
            <a:extLst>
              <a:ext uri="{FF2B5EF4-FFF2-40B4-BE49-F238E27FC236}">
                <a16:creationId xmlns:a16="http://schemas.microsoft.com/office/drawing/2014/main" id="{C53E1AB8-E536-4DB2-81A5-5F058C71501A}"/>
              </a:ext>
            </a:extLst>
          </p:cNvPr>
          <p:cNvSpPr>
            <a:spLocks noGrp="1"/>
          </p:cNvSpPr>
          <p:nvPr>
            <p:ph type="body" sz="quarter" idx="19" hasCustomPrompt="1"/>
          </p:nvPr>
        </p:nvSpPr>
        <p:spPr>
          <a:xfrm>
            <a:off x="285726"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AE30"/>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dirty="0"/>
              <a:t>Click to Edit Master text style over here</a:t>
            </a:r>
          </a:p>
        </p:txBody>
      </p:sp>
      <p:sp>
        <p:nvSpPr>
          <p:cNvPr id="17" name="Text Placeholder 18">
            <a:extLst>
              <a:ext uri="{FF2B5EF4-FFF2-40B4-BE49-F238E27FC236}">
                <a16:creationId xmlns:a16="http://schemas.microsoft.com/office/drawing/2014/main" id="{27498DD5-4974-4E2D-902A-71844495F222}"/>
              </a:ext>
            </a:extLst>
          </p:cNvPr>
          <p:cNvSpPr>
            <a:spLocks noGrp="1"/>
          </p:cNvSpPr>
          <p:nvPr>
            <p:ph type="body" sz="quarter" idx="20" hasCustomPrompt="1"/>
          </p:nvPr>
        </p:nvSpPr>
        <p:spPr>
          <a:xfrm>
            <a:off x="8334813"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4E81"/>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dirty="0"/>
              <a:t>Click to Edit Master text style over here</a:t>
            </a:r>
          </a:p>
        </p:txBody>
      </p:sp>
      <p:sp>
        <p:nvSpPr>
          <p:cNvPr id="18" name="Text Placeholder 18">
            <a:extLst>
              <a:ext uri="{FF2B5EF4-FFF2-40B4-BE49-F238E27FC236}">
                <a16:creationId xmlns:a16="http://schemas.microsoft.com/office/drawing/2014/main" id="{29895D96-E019-4660-9B46-7B60BD4CFE40}"/>
              </a:ext>
            </a:extLst>
          </p:cNvPr>
          <p:cNvSpPr>
            <a:spLocks noGrp="1"/>
          </p:cNvSpPr>
          <p:nvPr>
            <p:ph type="body" sz="quarter" idx="21" hasCustomPrompt="1"/>
          </p:nvPr>
        </p:nvSpPr>
        <p:spPr>
          <a:xfrm>
            <a:off x="4268991" y="1833249"/>
            <a:ext cx="3618615" cy="757130"/>
          </a:xfrm>
          <a:prstGeom prst="rect">
            <a:avLst/>
          </a:prstGeom>
        </p:spPr>
        <p:txBody>
          <a:bodyPr vert="horz" wrap="square" lIns="91440" tIns="45720" rIns="91440" bIns="45720" rtlCol="0" anchor="t" anchorCtr="0">
            <a:spAutoFit/>
          </a:bodyPr>
          <a:lstStyle>
            <a:lvl1pPr>
              <a:defRPr lang="en-US" sz="2400" b="1" smtClean="0">
                <a:solidFill>
                  <a:schemeClr val="tx2"/>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dirty="0"/>
              <a:t>Click to Edit Master text style over here</a:t>
            </a:r>
          </a:p>
        </p:txBody>
      </p:sp>
    </p:spTree>
    <p:extLst>
      <p:ext uri="{BB962C8B-B14F-4D97-AF65-F5344CB8AC3E}">
        <p14:creationId xmlns:p14="http://schemas.microsoft.com/office/powerpoint/2010/main" val="3285623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B4199D-2F5F-4EB2-9CE9-13D5964B5D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5605657D-496B-4ADA-B788-71B37202F3B1}"/>
              </a:ext>
            </a:extLst>
          </p:cNvPr>
          <p:cNvSpPr>
            <a:spLocks noGrp="1"/>
          </p:cNvSpPr>
          <p:nvPr>
            <p:ph type="pic" sz="quarter" idx="12"/>
          </p:nvPr>
        </p:nvSpPr>
        <p:spPr>
          <a:xfrm>
            <a:off x="0" y="0"/>
            <a:ext cx="12192000" cy="6858000"/>
          </a:xfrm>
          <a:prstGeom prst="rect">
            <a:avLst/>
          </a:prstGeom>
          <a:noFill/>
        </p:spPr>
        <p:txBody>
          <a:bodyPr anchor="ctr"/>
          <a:lstStyle>
            <a:lvl1pPr marL="0" indent="0" algn="ctr">
              <a:buNone/>
              <a:defRPr/>
            </a:lvl1pPr>
          </a:lstStyle>
          <a:p>
            <a:endParaRPr lang="en-US" dirty="0"/>
          </a:p>
        </p:txBody>
      </p:sp>
      <p:sp>
        <p:nvSpPr>
          <p:cNvPr id="4" name="Title 1">
            <a:extLst>
              <a:ext uri="{FF2B5EF4-FFF2-40B4-BE49-F238E27FC236}">
                <a16:creationId xmlns:a16="http://schemas.microsoft.com/office/drawing/2014/main" id="{2400F4E6-1576-48AA-9D27-81625226F3E1}"/>
              </a:ext>
            </a:extLst>
          </p:cNvPr>
          <p:cNvSpPr>
            <a:spLocks noGrp="1"/>
          </p:cNvSpPr>
          <p:nvPr>
            <p:ph type="title" hasCustomPrompt="1"/>
          </p:nvPr>
        </p:nvSpPr>
        <p:spPr>
          <a:xfrm>
            <a:off x="668545" y="1658832"/>
            <a:ext cx="4992027" cy="2086725"/>
          </a:xfrm>
        </p:spPr>
        <p:txBody>
          <a:bodyPr/>
          <a:lstStyle>
            <a:lvl1pPr>
              <a:defRPr sz="4800">
                <a:solidFill>
                  <a:srgbClr val="616161"/>
                </a:solidFill>
              </a:defRPr>
            </a:lvl1pPr>
          </a:lstStyle>
          <a:p>
            <a:r>
              <a:rPr lang="en-US" dirty="0"/>
              <a:t>CLICK TO EDIT MASTER TITLE STYLE</a:t>
            </a:r>
          </a:p>
        </p:txBody>
      </p:sp>
      <p:sp>
        <p:nvSpPr>
          <p:cNvPr id="13" name="Content Placeholder 12">
            <a:extLst>
              <a:ext uri="{FF2B5EF4-FFF2-40B4-BE49-F238E27FC236}">
                <a16:creationId xmlns:a16="http://schemas.microsoft.com/office/drawing/2014/main" id="{7B79F792-C6D9-4ADF-8788-D59F8AF7FEEA}"/>
              </a:ext>
            </a:extLst>
          </p:cNvPr>
          <p:cNvSpPr>
            <a:spLocks noGrp="1"/>
          </p:cNvSpPr>
          <p:nvPr>
            <p:ph sz="quarter" idx="11"/>
          </p:nvPr>
        </p:nvSpPr>
        <p:spPr>
          <a:xfrm>
            <a:off x="581467" y="1642647"/>
            <a:ext cx="76857" cy="742950"/>
          </a:xfrm>
          <a:prstGeom prst="rect">
            <a:avLst/>
          </a:prstGeom>
          <a:solidFill>
            <a:schemeClr val="tx2"/>
          </a:solidFill>
          <a:ln>
            <a:noFill/>
          </a:ln>
        </p:spPr>
        <p:txBody>
          <a:bodyPr/>
          <a:lstStyle>
            <a:lvl1pPr marL="0" indent="0" algn="ctr">
              <a:buNone/>
              <a:defRPr sz="100"/>
            </a:lvl1pPr>
          </a:lstStyle>
          <a:p>
            <a:pPr lvl="0"/>
            <a:endParaRPr lang="en-US" dirty="0"/>
          </a:p>
        </p:txBody>
      </p:sp>
    </p:spTree>
    <p:extLst>
      <p:ext uri="{BB962C8B-B14F-4D97-AF65-F5344CB8AC3E}">
        <p14:creationId xmlns:p14="http://schemas.microsoft.com/office/powerpoint/2010/main" val="32111566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ogo coll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D011-55F2-424C-878C-B7FCCA8B8960}"/>
              </a:ext>
            </a:extLst>
          </p:cNvPr>
          <p:cNvSpPr>
            <a:spLocks noGrp="1"/>
          </p:cNvSpPr>
          <p:nvPr>
            <p:ph type="title"/>
          </p:nvPr>
        </p:nvSpPr>
        <p:spPr/>
        <p:txBody>
          <a:bodyPr/>
          <a:lstStyle/>
          <a:p>
            <a:r>
              <a:rPr lang="en-US"/>
              <a:t>Click to edit Master title style</a:t>
            </a:r>
          </a:p>
        </p:txBody>
      </p:sp>
      <p:sp>
        <p:nvSpPr>
          <p:cNvPr id="29" name="Rectangle 28">
            <a:extLst>
              <a:ext uri="{FF2B5EF4-FFF2-40B4-BE49-F238E27FC236}">
                <a16:creationId xmlns:a16="http://schemas.microsoft.com/office/drawing/2014/main" id="{6F089302-F57A-4794-BBF3-1AFDBC2D520E}"/>
              </a:ext>
            </a:extLst>
          </p:cNvPr>
          <p:cNvSpPr/>
          <p:nvPr userDrawn="1"/>
        </p:nvSpPr>
        <p:spPr>
          <a:xfrm>
            <a:off x="11433783" y="0"/>
            <a:ext cx="766763" cy="6299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7">
            <a:extLst>
              <a:ext uri="{FF2B5EF4-FFF2-40B4-BE49-F238E27FC236}">
                <a16:creationId xmlns:a16="http://schemas.microsoft.com/office/drawing/2014/main" id="{E5DC8247-5D18-4F50-9E78-C558622DD99C}"/>
              </a:ext>
            </a:extLst>
          </p:cNvPr>
          <p:cNvSpPr>
            <a:spLocks noGrp="1"/>
          </p:cNvSpPr>
          <p:nvPr>
            <p:ph type="pic" sz="quarter" idx="13" hasCustomPrompt="1"/>
          </p:nvPr>
        </p:nvSpPr>
        <p:spPr>
          <a:xfrm>
            <a:off x="762000" y="1809065"/>
            <a:ext cx="1188720" cy="646331"/>
          </a:xfrm>
          <a:prstGeom prst="rect">
            <a:avLst/>
          </a:prstGeom>
        </p:spPr>
        <p:txBody>
          <a:bodyPr>
            <a:noAutofit/>
          </a:bodyPr>
          <a:lstStyle>
            <a:lvl1pPr marL="0" indent="0" algn="ctr">
              <a:buNone/>
              <a:defRPr/>
            </a:lvl1pPr>
          </a:lstStyle>
          <a:p>
            <a:r>
              <a:rPr lang="en-US" dirty="0"/>
              <a:t>Logo</a:t>
            </a:r>
          </a:p>
        </p:txBody>
      </p:sp>
      <p:sp>
        <p:nvSpPr>
          <p:cNvPr id="7" name="Picture Placeholder 7">
            <a:extLst>
              <a:ext uri="{FF2B5EF4-FFF2-40B4-BE49-F238E27FC236}">
                <a16:creationId xmlns:a16="http://schemas.microsoft.com/office/drawing/2014/main" id="{AB986798-C298-4AFE-B4FF-1E7A59EFAA66}"/>
              </a:ext>
            </a:extLst>
          </p:cNvPr>
          <p:cNvSpPr>
            <a:spLocks noGrp="1"/>
          </p:cNvSpPr>
          <p:nvPr>
            <p:ph type="pic" sz="quarter" idx="14" hasCustomPrompt="1"/>
          </p:nvPr>
        </p:nvSpPr>
        <p:spPr>
          <a:xfrm>
            <a:off x="2341880" y="1809065"/>
            <a:ext cx="1188720" cy="646331"/>
          </a:xfrm>
          <a:prstGeom prst="rect">
            <a:avLst/>
          </a:prstGeom>
        </p:spPr>
        <p:txBody>
          <a:bodyPr>
            <a:noAutofit/>
          </a:bodyPr>
          <a:lstStyle>
            <a:lvl1pPr marL="0" indent="0" algn="ctr">
              <a:buNone/>
              <a:defRPr/>
            </a:lvl1pPr>
          </a:lstStyle>
          <a:p>
            <a:r>
              <a:rPr lang="en-US" dirty="0"/>
              <a:t>Logo</a:t>
            </a:r>
          </a:p>
        </p:txBody>
      </p:sp>
      <p:sp>
        <p:nvSpPr>
          <p:cNvPr id="8" name="Picture Placeholder 7">
            <a:extLst>
              <a:ext uri="{FF2B5EF4-FFF2-40B4-BE49-F238E27FC236}">
                <a16:creationId xmlns:a16="http://schemas.microsoft.com/office/drawing/2014/main" id="{D8A62CBE-052C-4EAB-B64A-B78B26A6E984}"/>
              </a:ext>
            </a:extLst>
          </p:cNvPr>
          <p:cNvSpPr>
            <a:spLocks noGrp="1"/>
          </p:cNvSpPr>
          <p:nvPr>
            <p:ph type="pic" sz="quarter" idx="15" hasCustomPrompt="1"/>
          </p:nvPr>
        </p:nvSpPr>
        <p:spPr>
          <a:xfrm>
            <a:off x="3921760" y="1809065"/>
            <a:ext cx="1188720" cy="646331"/>
          </a:xfrm>
          <a:prstGeom prst="rect">
            <a:avLst/>
          </a:prstGeom>
        </p:spPr>
        <p:txBody>
          <a:bodyPr>
            <a:noAutofit/>
          </a:bodyPr>
          <a:lstStyle>
            <a:lvl1pPr marL="0" indent="0" algn="ctr">
              <a:buNone/>
              <a:defRPr/>
            </a:lvl1pPr>
          </a:lstStyle>
          <a:p>
            <a:r>
              <a:rPr lang="en-US" dirty="0"/>
              <a:t>Logo</a:t>
            </a:r>
          </a:p>
        </p:txBody>
      </p:sp>
      <p:sp>
        <p:nvSpPr>
          <p:cNvPr id="9" name="Picture Placeholder 7">
            <a:extLst>
              <a:ext uri="{FF2B5EF4-FFF2-40B4-BE49-F238E27FC236}">
                <a16:creationId xmlns:a16="http://schemas.microsoft.com/office/drawing/2014/main" id="{F865656C-94C0-4314-8A55-1C657AD9B6B1}"/>
              </a:ext>
            </a:extLst>
          </p:cNvPr>
          <p:cNvSpPr>
            <a:spLocks noGrp="1"/>
          </p:cNvSpPr>
          <p:nvPr>
            <p:ph type="pic" sz="quarter" idx="16" hasCustomPrompt="1"/>
          </p:nvPr>
        </p:nvSpPr>
        <p:spPr>
          <a:xfrm>
            <a:off x="5501640" y="1809065"/>
            <a:ext cx="1188720" cy="646331"/>
          </a:xfrm>
          <a:prstGeom prst="rect">
            <a:avLst/>
          </a:prstGeom>
        </p:spPr>
        <p:txBody>
          <a:bodyPr>
            <a:noAutofit/>
          </a:bodyPr>
          <a:lstStyle>
            <a:lvl1pPr marL="0" indent="0" algn="ctr">
              <a:buNone/>
              <a:defRPr/>
            </a:lvl1pPr>
          </a:lstStyle>
          <a:p>
            <a:r>
              <a:rPr lang="en-US" dirty="0"/>
              <a:t>Logo</a:t>
            </a:r>
          </a:p>
        </p:txBody>
      </p:sp>
      <p:sp>
        <p:nvSpPr>
          <p:cNvPr id="10" name="Picture Placeholder 7">
            <a:extLst>
              <a:ext uri="{FF2B5EF4-FFF2-40B4-BE49-F238E27FC236}">
                <a16:creationId xmlns:a16="http://schemas.microsoft.com/office/drawing/2014/main" id="{CA739005-5E8E-44FC-956A-B1511DBC3DA0}"/>
              </a:ext>
            </a:extLst>
          </p:cNvPr>
          <p:cNvSpPr>
            <a:spLocks noGrp="1"/>
          </p:cNvSpPr>
          <p:nvPr>
            <p:ph type="pic" sz="quarter" idx="17" hasCustomPrompt="1"/>
          </p:nvPr>
        </p:nvSpPr>
        <p:spPr>
          <a:xfrm>
            <a:off x="7081520" y="1809065"/>
            <a:ext cx="1188720" cy="646331"/>
          </a:xfrm>
          <a:prstGeom prst="rect">
            <a:avLst/>
          </a:prstGeom>
        </p:spPr>
        <p:txBody>
          <a:bodyPr>
            <a:noAutofit/>
          </a:bodyPr>
          <a:lstStyle>
            <a:lvl1pPr marL="0" indent="0" algn="ctr">
              <a:buNone/>
              <a:defRPr/>
            </a:lvl1pPr>
          </a:lstStyle>
          <a:p>
            <a:r>
              <a:rPr lang="en-US" dirty="0"/>
              <a:t>Logo</a:t>
            </a:r>
          </a:p>
        </p:txBody>
      </p:sp>
      <p:sp>
        <p:nvSpPr>
          <p:cNvPr id="11" name="Picture Placeholder 7">
            <a:extLst>
              <a:ext uri="{FF2B5EF4-FFF2-40B4-BE49-F238E27FC236}">
                <a16:creationId xmlns:a16="http://schemas.microsoft.com/office/drawing/2014/main" id="{9169F24B-D255-4456-AB14-51A7940FA03B}"/>
              </a:ext>
            </a:extLst>
          </p:cNvPr>
          <p:cNvSpPr>
            <a:spLocks noGrp="1"/>
          </p:cNvSpPr>
          <p:nvPr>
            <p:ph type="pic" sz="quarter" idx="18" hasCustomPrompt="1"/>
          </p:nvPr>
        </p:nvSpPr>
        <p:spPr>
          <a:xfrm>
            <a:off x="8661400" y="1809065"/>
            <a:ext cx="1188720" cy="646331"/>
          </a:xfrm>
          <a:prstGeom prst="rect">
            <a:avLst/>
          </a:prstGeom>
        </p:spPr>
        <p:txBody>
          <a:bodyPr>
            <a:noAutofit/>
          </a:bodyPr>
          <a:lstStyle>
            <a:lvl1pPr marL="0" indent="0" algn="ctr">
              <a:buNone/>
              <a:defRPr/>
            </a:lvl1pPr>
          </a:lstStyle>
          <a:p>
            <a:r>
              <a:rPr lang="en-US" dirty="0"/>
              <a:t>Logo</a:t>
            </a:r>
          </a:p>
        </p:txBody>
      </p:sp>
      <p:sp>
        <p:nvSpPr>
          <p:cNvPr id="12" name="Picture Placeholder 7">
            <a:extLst>
              <a:ext uri="{FF2B5EF4-FFF2-40B4-BE49-F238E27FC236}">
                <a16:creationId xmlns:a16="http://schemas.microsoft.com/office/drawing/2014/main" id="{DE4C733C-DE0D-48A6-B7D5-A0CD9D45C39F}"/>
              </a:ext>
            </a:extLst>
          </p:cNvPr>
          <p:cNvSpPr>
            <a:spLocks noGrp="1"/>
          </p:cNvSpPr>
          <p:nvPr>
            <p:ph type="pic" sz="quarter" idx="19" hasCustomPrompt="1"/>
          </p:nvPr>
        </p:nvSpPr>
        <p:spPr>
          <a:xfrm>
            <a:off x="10241280" y="1807696"/>
            <a:ext cx="1188720" cy="646331"/>
          </a:xfrm>
          <a:prstGeom prst="rect">
            <a:avLst/>
          </a:prstGeom>
        </p:spPr>
        <p:txBody>
          <a:bodyPr>
            <a:noAutofit/>
          </a:bodyPr>
          <a:lstStyle>
            <a:lvl1pPr marL="0" indent="0" algn="ctr">
              <a:buNone/>
              <a:defRPr/>
            </a:lvl1pPr>
          </a:lstStyle>
          <a:p>
            <a:r>
              <a:rPr lang="en-US" dirty="0"/>
              <a:t>Logo</a:t>
            </a:r>
          </a:p>
        </p:txBody>
      </p:sp>
      <p:sp>
        <p:nvSpPr>
          <p:cNvPr id="13" name="Picture Placeholder 7">
            <a:extLst>
              <a:ext uri="{FF2B5EF4-FFF2-40B4-BE49-F238E27FC236}">
                <a16:creationId xmlns:a16="http://schemas.microsoft.com/office/drawing/2014/main" id="{BE720332-C6EF-4AAD-83E3-8EDD05B61754}"/>
              </a:ext>
            </a:extLst>
          </p:cNvPr>
          <p:cNvSpPr>
            <a:spLocks noGrp="1"/>
          </p:cNvSpPr>
          <p:nvPr>
            <p:ph type="pic" sz="quarter" idx="20" hasCustomPrompt="1"/>
          </p:nvPr>
        </p:nvSpPr>
        <p:spPr>
          <a:xfrm>
            <a:off x="762000" y="3233817"/>
            <a:ext cx="1188720" cy="646331"/>
          </a:xfrm>
          <a:prstGeom prst="rect">
            <a:avLst/>
          </a:prstGeom>
        </p:spPr>
        <p:txBody>
          <a:bodyPr>
            <a:noAutofit/>
          </a:bodyPr>
          <a:lstStyle>
            <a:lvl1pPr marL="0" indent="0" algn="ctr">
              <a:buNone/>
              <a:defRPr/>
            </a:lvl1pPr>
          </a:lstStyle>
          <a:p>
            <a:r>
              <a:rPr lang="en-US" dirty="0"/>
              <a:t>Logo</a:t>
            </a:r>
          </a:p>
        </p:txBody>
      </p:sp>
      <p:sp>
        <p:nvSpPr>
          <p:cNvPr id="14" name="Picture Placeholder 7">
            <a:extLst>
              <a:ext uri="{FF2B5EF4-FFF2-40B4-BE49-F238E27FC236}">
                <a16:creationId xmlns:a16="http://schemas.microsoft.com/office/drawing/2014/main" id="{0D2FAA46-8724-4B66-9A21-6CAE60777458}"/>
              </a:ext>
            </a:extLst>
          </p:cNvPr>
          <p:cNvSpPr>
            <a:spLocks noGrp="1"/>
          </p:cNvSpPr>
          <p:nvPr>
            <p:ph type="pic" sz="quarter" idx="21" hasCustomPrompt="1"/>
          </p:nvPr>
        </p:nvSpPr>
        <p:spPr>
          <a:xfrm>
            <a:off x="2341880" y="3233817"/>
            <a:ext cx="1188720" cy="646331"/>
          </a:xfrm>
          <a:prstGeom prst="rect">
            <a:avLst/>
          </a:prstGeom>
        </p:spPr>
        <p:txBody>
          <a:bodyPr>
            <a:noAutofit/>
          </a:bodyPr>
          <a:lstStyle>
            <a:lvl1pPr marL="0" indent="0" algn="ctr">
              <a:buNone/>
              <a:defRPr/>
            </a:lvl1pPr>
          </a:lstStyle>
          <a:p>
            <a:r>
              <a:rPr lang="en-US" dirty="0"/>
              <a:t>Logo</a:t>
            </a:r>
          </a:p>
        </p:txBody>
      </p:sp>
      <p:sp>
        <p:nvSpPr>
          <p:cNvPr id="15" name="Picture Placeholder 7">
            <a:extLst>
              <a:ext uri="{FF2B5EF4-FFF2-40B4-BE49-F238E27FC236}">
                <a16:creationId xmlns:a16="http://schemas.microsoft.com/office/drawing/2014/main" id="{F3369BB0-069D-4204-9579-DB6474087780}"/>
              </a:ext>
            </a:extLst>
          </p:cNvPr>
          <p:cNvSpPr>
            <a:spLocks noGrp="1"/>
          </p:cNvSpPr>
          <p:nvPr>
            <p:ph type="pic" sz="quarter" idx="22" hasCustomPrompt="1"/>
          </p:nvPr>
        </p:nvSpPr>
        <p:spPr>
          <a:xfrm>
            <a:off x="3921760" y="3233817"/>
            <a:ext cx="1188720" cy="646331"/>
          </a:xfrm>
          <a:prstGeom prst="rect">
            <a:avLst/>
          </a:prstGeom>
        </p:spPr>
        <p:txBody>
          <a:bodyPr>
            <a:noAutofit/>
          </a:bodyPr>
          <a:lstStyle>
            <a:lvl1pPr marL="0" indent="0" algn="ctr">
              <a:buNone/>
              <a:defRPr/>
            </a:lvl1pPr>
          </a:lstStyle>
          <a:p>
            <a:r>
              <a:rPr lang="en-US" dirty="0"/>
              <a:t>Logo</a:t>
            </a:r>
          </a:p>
        </p:txBody>
      </p:sp>
      <p:sp>
        <p:nvSpPr>
          <p:cNvPr id="16" name="Picture Placeholder 7">
            <a:extLst>
              <a:ext uri="{FF2B5EF4-FFF2-40B4-BE49-F238E27FC236}">
                <a16:creationId xmlns:a16="http://schemas.microsoft.com/office/drawing/2014/main" id="{F94A31C3-FDFF-4360-999E-601E14E194E0}"/>
              </a:ext>
            </a:extLst>
          </p:cNvPr>
          <p:cNvSpPr>
            <a:spLocks noGrp="1"/>
          </p:cNvSpPr>
          <p:nvPr>
            <p:ph type="pic" sz="quarter" idx="23" hasCustomPrompt="1"/>
          </p:nvPr>
        </p:nvSpPr>
        <p:spPr>
          <a:xfrm>
            <a:off x="5501640" y="3233817"/>
            <a:ext cx="1188720" cy="646331"/>
          </a:xfrm>
          <a:prstGeom prst="rect">
            <a:avLst/>
          </a:prstGeom>
        </p:spPr>
        <p:txBody>
          <a:bodyPr>
            <a:noAutofit/>
          </a:bodyPr>
          <a:lstStyle>
            <a:lvl1pPr marL="0" indent="0" algn="ctr">
              <a:buNone/>
              <a:defRPr/>
            </a:lvl1pPr>
          </a:lstStyle>
          <a:p>
            <a:r>
              <a:rPr lang="en-US" dirty="0"/>
              <a:t>Logo</a:t>
            </a:r>
          </a:p>
        </p:txBody>
      </p:sp>
      <p:sp>
        <p:nvSpPr>
          <p:cNvPr id="17" name="Picture Placeholder 7">
            <a:extLst>
              <a:ext uri="{FF2B5EF4-FFF2-40B4-BE49-F238E27FC236}">
                <a16:creationId xmlns:a16="http://schemas.microsoft.com/office/drawing/2014/main" id="{CE08EA28-EF07-49D1-81DE-44E4A0817DC9}"/>
              </a:ext>
            </a:extLst>
          </p:cNvPr>
          <p:cNvSpPr>
            <a:spLocks noGrp="1"/>
          </p:cNvSpPr>
          <p:nvPr>
            <p:ph type="pic" sz="quarter" idx="24" hasCustomPrompt="1"/>
          </p:nvPr>
        </p:nvSpPr>
        <p:spPr>
          <a:xfrm>
            <a:off x="7081520" y="3233817"/>
            <a:ext cx="1188720" cy="646331"/>
          </a:xfrm>
          <a:prstGeom prst="rect">
            <a:avLst/>
          </a:prstGeom>
        </p:spPr>
        <p:txBody>
          <a:bodyPr>
            <a:noAutofit/>
          </a:bodyPr>
          <a:lstStyle>
            <a:lvl1pPr marL="0" indent="0" algn="ctr">
              <a:buNone/>
              <a:defRPr/>
            </a:lvl1pPr>
          </a:lstStyle>
          <a:p>
            <a:r>
              <a:rPr lang="en-US" dirty="0"/>
              <a:t>Logo</a:t>
            </a:r>
          </a:p>
        </p:txBody>
      </p:sp>
      <p:sp>
        <p:nvSpPr>
          <p:cNvPr id="18" name="Picture Placeholder 7">
            <a:extLst>
              <a:ext uri="{FF2B5EF4-FFF2-40B4-BE49-F238E27FC236}">
                <a16:creationId xmlns:a16="http://schemas.microsoft.com/office/drawing/2014/main" id="{86F30C67-BBDA-4C9C-B63E-1E3E7899C624}"/>
              </a:ext>
            </a:extLst>
          </p:cNvPr>
          <p:cNvSpPr>
            <a:spLocks noGrp="1"/>
          </p:cNvSpPr>
          <p:nvPr>
            <p:ph type="pic" sz="quarter" idx="25" hasCustomPrompt="1"/>
          </p:nvPr>
        </p:nvSpPr>
        <p:spPr>
          <a:xfrm>
            <a:off x="8661400" y="3233817"/>
            <a:ext cx="1188720" cy="646331"/>
          </a:xfrm>
          <a:prstGeom prst="rect">
            <a:avLst/>
          </a:prstGeom>
        </p:spPr>
        <p:txBody>
          <a:bodyPr>
            <a:noAutofit/>
          </a:bodyPr>
          <a:lstStyle>
            <a:lvl1pPr marL="0" indent="0" algn="ctr">
              <a:buNone/>
              <a:defRPr/>
            </a:lvl1pPr>
          </a:lstStyle>
          <a:p>
            <a:r>
              <a:rPr lang="en-US" dirty="0"/>
              <a:t>Logo</a:t>
            </a:r>
          </a:p>
        </p:txBody>
      </p:sp>
      <p:sp>
        <p:nvSpPr>
          <p:cNvPr id="19" name="Picture Placeholder 7">
            <a:extLst>
              <a:ext uri="{FF2B5EF4-FFF2-40B4-BE49-F238E27FC236}">
                <a16:creationId xmlns:a16="http://schemas.microsoft.com/office/drawing/2014/main" id="{67064733-EC7D-4D7E-981C-7F64EFDF7A90}"/>
              </a:ext>
            </a:extLst>
          </p:cNvPr>
          <p:cNvSpPr>
            <a:spLocks noGrp="1"/>
          </p:cNvSpPr>
          <p:nvPr>
            <p:ph type="pic" sz="quarter" idx="26" hasCustomPrompt="1"/>
          </p:nvPr>
        </p:nvSpPr>
        <p:spPr>
          <a:xfrm>
            <a:off x="10241280" y="3232448"/>
            <a:ext cx="1188720" cy="646331"/>
          </a:xfrm>
          <a:prstGeom prst="rect">
            <a:avLst/>
          </a:prstGeom>
        </p:spPr>
        <p:txBody>
          <a:bodyPr>
            <a:noAutofit/>
          </a:bodyPr>
          <a:lstStyle>
            <a:lvl1pPr marL="0" indent="0" algn="ctr">
              <a:buNone/>
              <a:defRPr/>
            </a:lvl1pPr>
          </a:lstStyle>
          <a:p>
            <a:r>
              <a:rPr lang="en-US" dirty="0"/>
              <a:t>Logo</a:t>
            </a:r>
          </a:p>
        </p:txBody>
      </p:sp>
      <p:sp>
        <p:nvSpPr>
          <p:cNvPr id="20" name="Picture Placeholder 7">
            <a:extLst>
              <a:ext uri="{FF2B5EF4-FFF2-40B4-BE49-F238E27FC236}">
                <a16:creationId xmlns:a16="http://schemas.microsoft.com/office/drawing/2014/main" id="{583D6856-A081-4C6D-89C1-F7BC0E37ED00}"/>
              </a:ext>
            </a:extLst>
          </p:cNvPr>
          <p:cNvSpPr>
            <a:spLocks noGrp="1"/>
          </p:cNvSpPr>
          <p:nvPr>
            <p:ph type="pic" sz="quarter" idx="27" hasCustomPrompt="1"/>
          </p:nvPr>
        </p:nvSpPr>
        <p:spPr>
          <a:xfrm>
            <a:off x="762000" y="4657200"/>
            <a:ext cx="1188720" cy="646331"/>
          </a:xfrm>
          <a:prstGeom prst="rect">
            <a:avLst/>
          </a:prstGeom>
        </p:spPr>
        <p:txBody>
          <a:bodyPr>
            <a:noAutofit/>
          </a:bodyPr>
          <a:lstStyle>
            <a:lvl1pPr marL="0" indent="0" algn="ctr">
              <a:buNone/>
              <a:defRPr/>
            </a:lvl1pPr>
          </a:lstStyle>
          <a:p>
            <a:r>
              <a:rPr lang="en-US" dirty="0"/>
              <a:t>Logo</a:t>
            </a:r>
          </a:p>
        </p:txBody>
      </p:sp>
      <p:sp>
        <p:nvSpPr>
          <p:cNvPr id="21" name="Picture Placeholder 7">
            <a:extLst>
              <a:ext uri="{FF2B5EF4-FFF2-40B4-BE49-F238E27FC236}">
                <a16:creationId xmlns:a16="http://schemas.microsoft.com/office/drawing/2014/main" id="{47C2125E-C8E8-4917-AC98-9DF886D018F2}"/>
              </a:ext>
            </a:extLst>
          </p:cNvPr>
          <p:cNvSpPr>
            <a:spLocks noGrp="1"/>
          </p:cNvSpPr>
          <p:nvPr>
            <p:ph type="pic" sz="quarter" idx="28" hasCustomPrompt="1"/>
          </p:nvPr>
        </p:nvSpPr>
        <p:spPr>
          <a:xfrm>
            <a:off x="2341880" y="4657200"/>
            <a:ext cx="1188720" cy="646331"/>
          </a:xfrm>
          <a:prstGeom prst="rect">
            <a:avLst/>
          </a:prstGeom>
        </p:spPr>
        <p:txBody>
          <a:bodyPr>
            <a:noAutofit/>
          </a:bodyPr>
          <a:lstStyle>
            <a:lvl1pPr marL="0" indent="0" algn="ctr">
              <a:buNone/>
              <a:defRPr/>
            </a:lvl1pPr>
          </a:lstStyle>
          <a:p>
            <a:r>
              <a:rPr lang="en-US" dirty="0"/>
              <a:t>Logo</a:t>
            </a:r>
          </a:p>
        </p:txBody>
      </p:sp>
      <p:sp>
        <p:nvSpPr>
          <p:cNvPr id="22" name="Picture Placeholder 7">
            <a:extLst>
              <a:ext uri="{FF2B5EF4-FFF2-40B4-BE49-F238E27FC236}">
                <a16:creationId xmlns:a16="http://schemas.microsoft.com/office/drawing/2014/main" id="{175FBB1E-0420-4428-B8A3-DB0BA7FC30D6}"/>
              </a:ext>
            </a:extLst>
          </p:cNvPr>
          <p:cNvSpPr>
            <a:spLocks noGrp="1"/>
          </p:cNvSpPr>
          <p:nvPr>
            <p:ph type="pic" sz="quarter" idx="29" hasCustomPrompt="1"/>
          </p:nvPr>
        </p:nvSpPr>
        <p:spPr>
          <a:xfrm>
            <a:off x="3921760" y="4657200"/>
            <a:ext cx="1188720" cy="646331"/>
          </a:xfrm>
          <a:prstGeom prst="rect">
            <a:avLst/>
          </a:prstGeom>
        </p:spPr>
        <p:txBody>
          <a:bodyPr>
            <a:noAutofit/>
          </a:bodyPr>
          <a:lstStyle>
            <a:lvl1pPr marL="0" indent="0" algn="ctr">
              <a:buNone/>
              <a:defRPr/>
            </a:lvl1pPr>
          </a:lstStyle>
          <a:p>
            <a:r>
              <a:rPr lang="en-US" dirty="0"/>
              <a:t>Logo</a:t>
            </a:r>
          </a:p>
        </p:txBody>
      </p:sp>
      <p:sp>
        <p:nvSpPr>
          <p:cNvPr id="23" name="Picture Placeholder 7">
            <a:extLst>
              <a:ext uri="{FF2B5EF4-FFF2-40B4-BE49-F238E27FC236}">
                <a16:creationId xmlns:a16="http://schemas.microsoft.com/office/drawing/2014/main" id="{4A31B9DA-8E08-4799-9752-016046AB626E}"/>
              </a:ext>
            </a:extLst>
          </p:cNvPr>
          <p:cNvSpPr>
            <a:spLocks noGrp="1"/>
          </p:cNvSpPr>
          <p:nvPr>
            <p:ph type="pic" sz="quarter" idx="30" hasCustomPrompt="1"/>
          </p:nvPr>
        </p:nvSpPr>
        <p:spPr>
          <a:xfrm>
            <a:off x="5501640" y="4657200"/>
            <a:ext cx="1188720" cy="646331"/>
          </a:xfrm>
          <a:prstGeom prst="rect">
            <a:avLst/>
          </a:prstGeom>
        </p:spPr>
        <p:txBody>
          <a:bodyPr>
            <a:noAutofit/>
          </a:bodyPr>
          <a:lstStyle>
            <a:lvl1pPr marL="0" indent="0" algn="ctr">
              <a:buNone/>
              <a:defRPr/>
            </a:lvl1pPr>
          </a:lstStyle>
          <a:p>
            <a:r>
              <a:rPr lang="en-US" dirty="0"/>
              <a:t>Logo</a:t>
            </a:r>
          </a:p>
        </p:txBody>
      </p:sp>
      <p:sp>
        <p:nvSpPr>
          <p:cNvPr id="24" name="Picture Placeholder 7">
            <a:extLst>
              <a:ext uri="{FF2B5EF4-FFF2-40B4-BE49-F238E27FC236}">
                <a16:creationId xmlns:a16="http://schemas.microsoft.com/office/drawing/2014/main" id="{1E4CF3EE-1C20-4DC4-9CDC-3D1DF48CA5C2}"/>
              </a:ext>
            </a:extLst>
          </p:cNvPr>
          <p:cNvSpPr>
            <a:spLocks noGrp="1"/>
          </p:cNvSpPr>
          <p:nvPr>
            <p:ph type="pic" sz="quarter" idx="31" hasCustomPrompt="1"/>
          </p:nvPr>
        </p:nvSpPr>
        <p:spPr>
          <a:xfrm>
            <a:off x="7081520" y="4657200"/>
            <a:ext cx="1188720" cy="646331"/>
          </a:xfrm>
          <a:prstGeom prst="rect">
            <a:avLst/>
          </a:prstGeom>
        </p:spPr>
        <p:txBody>
          <a:bodyPr>
            <a:noAutofit/>
          </a:bodyPr>
          <a:lstStyle>
            <a:lvl1pPr marL="0" indent="0" algn="ctr">
              <a:buNone/>
              <a:defRPr/>
            </a:lvl1pPr>
          </a:lstStyle>
          <a:p>
            <a:r>
              <a:rPr lang="en-US" dirty="0"/>
              <a:t>Logo</a:t>
            </a:r>
          </a:p>
        </p:txBody>
      </p:sp>
      <p:sp>
        <p:nvSpPr>
          <p:cNvPr id="25" name="Picture Placeholder 7">
            <a:extLst>
              <a:ext uri="{FF2B5EF4-FFF2-40B4-BE49-F238E27FC236}">
                <a16:creationId xmlns:a16="http://schemas.microsoft.com/office/drawing/2014/main" id="{DCA5BEAD-B4C2-4462-AD15-EF7DA66B4F96}"/>
              </a:ext>
            </a:extLst>
          </p:cNvPr>
          <p:cNvSpPr>
            <a:spLocks noGrp="1"/>
          </p:cNvSpPr>
          <p:nvPr>
            <p:ph type="pic" sz="quarter" idx="32" hasCustomPrompt="1"/>
          </p:nvPr>
        </p:nvSpPr>
        <p:spPr>
          <a:xfrm>
            <a:off x="8661400" y="4657200"/>
            <a:ext cx="1188720" cy="646331"/>
          </a:xfrm>
          <a:prstGeom prst="rect">
            <a:avLst/>
          </a:prstGeom>
        </p:spPr>
        <p:txBody>
          <a:bodyPr>
            <a:noAutofit/>
          </a:bodyPr>
          <a:lstStyle>
            <a:lvl1pPr marL="0" indent="0" algn="ctr">
              <a:buNone/>
              <a:defRPr/>
            </a:lvl1pPr>
          </a:lstStyle>
          <a:p>
            <a:r>
              <a:rPr lang="en-US" dirty="0"/>
              <a:t>Logo</a:t>
            </a:r>
          </a:p>
        </p:txBody>
      </p:sp>
      <p:sp>
        <p:nvSpPr>
          <p:cNvPr id="26" name="Picture Placeholder 7">
            <a:extLst>
              <a:ext uri="{FF2B5EF4-FFF2-40B4-BE49-F238E27FC236}">
                <a16:creationId xmlns:a16="http://schemas.microsoft.com/office/drawing/2014/main" id="{52DF80FA-4B1D-48AC-AB88-0184DBAB8264}"/>
              </a:ext>
            </a:extLst>
          </p:cNvPr>
          <p:cNvSpPr>
            <a:spLocks noGrp="1"/>
          </p:cNvSpPr>
          <p:nvPr>
            <p:ph type="pic" sz="quarter" idx="33" hasCustomPrompt="1"/>
          </p:nvPr>
        </p:nvSpPr>
        <p:spPr>
          <a:xfrm>
            <a:off x="10241280" y="4655831"/>
            <a:ext cx="1188720" cy="646331"/>
          </a:xfrm>
          <a:prstGeom prst="rect">
            <a:avLst/>
          </a:prstGeom>
        </p:spPr>
        <p:txBody>
          <a:bodyPr>
            <a:noAutofit/>
          </a:bodyPr>
          <a:lstStyle>
            <a:lvl1pPr marL="0" indent="0" algn="ctr">
              <a:buNone/>
              <a:defRPr/>
            </a:lvl1pPr>
          </a:lstStyle>
          <a:p>
            <a:r>
              <a:rPr lang="en-US" dirty="0"/>
              <a:t>Logo</a:t>
            </a:r>
          </a:p>
        </p:txBody>
      </p:sp>
    </p:spTree>
    <p:extLst>
      <p:ext uri="{BB962C8B-B14F-4D97-AF65-F5344CB8AC3E}">
        <p14:creationId xmlns:p14="http://schemas.microsoft.com/office/powerpoint/2010/main" val="2144164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40B9-FDED-4DEE-B218-A5F5912D4F17}"/>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C95A1A09-7F9A-40EF-9B37-1B4F2F7FE1CF}"/>
              </a:ext>
            </a:extLst>
          </p:cNvPr>
          <p:cNvSpPr>
            <a:spLocks noGrp="1"/>
          </p:cNvSpPr>
          <p:nvPr>
            <p:ph type="body" sz="quarter" idx="15" hasCustomPrompt="1"/>
          </p:nvPr>
        </p:nvSpPr>
        <p:spPr>
          <a:xfrm>
            <a:off x="817196" y="3291650"/>
            <a:ext cx="1849726" cy="327025"/>
          </a:xfrm>
          <a:prstGeom prst="rect">
            <a:avLst/>
          </a:prstGeom>
        </p:spPr>
        <p:txBody>
          <a:bodyPr/>
          <a:lstStyle>
            <a:lvl1pPr marL="0" indent="0" algn="l">
              <a:buNone/>
              <a:defRPr sz="1400" b="1">
                <a:solidFill>
                  <a:srgbClr val="F84E81"/>
                </a:solidFill>
                <a:latin typeface="+mn-lt"/>
              </a:defRPr>
            </a:lvl1pPr>
          </a:lstStyle>
          <a:p>
            <a:pPr lvl="0"/>
            <a:r>
              <a:rPr lang="en-US" dirty="0"/>
              <a:t>NAME OF PERSON</a:t>
            </a:r>
          </a:p>
        </p:txBody>
      </p:sp>
      <p:sp>
        <p:nvSpPr>
          <p:cNvPr id="15" name="Text Placeholder 13">
            <a:extLst>
              <a:ext uri="{FF2B5EF4-FFF2-40B4-BE49-F238E27FC236}">
                <a16:creationId xmlns:a16="http://schemas.microsoft.com/office/drawing/2014/main" id="{B9DC0FBD-CF5B-47CD-B773-4AD52FB95C59}"/>
              </a:ext>
            </a:extLst>
          </p:cNvPr>
          <p:cNvSpPr>
            <a:spLocks noGrp="1"/>
          </p:cNvSpPr>
          <p:nvPr>
            <p:ph type="body" sz="quarter" idx="16" hasCustomPrompt="1"/>
          </p:nvPr>
        </p:nvSpPr>
        <p:spPr>
          <a:xfrm>
            <a:off x="817196"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16" name="Text Placeholder 13">
            <a:extLst>
              <a:ext uri="{FF2B5EF4-FFF2-40B4-BE49-F238E27FC236}">
                <a16:creationId xmlns:a16="http://schemas.microsoft.com/office/drawing/2014/main" id="{F306F567-98AE-4AE8-B1B7-4EFE1277D24E}"/>
              </a:ext>
            </a:extLst>
          </p:cNvPr>
          <p:cNvSpPr>
            <a:spLocks noGrp="1"/>
          </p:cNvSpPr>
          <p:nvPr>
            <p:ph type="body" sz="quarter" idx="17" hasCustomPrompt="1"/>
          </p:nvPr>
        </p:nvSpPr>
        <p:spPr>
          <a:xfrm>
            <a:off x="817196"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28" name="Text Placeholder 13">
            <a:extLst>
              <a:ext uri="{FF2B5EF4-FFF2-40B4-BE49-F238E27FC236}">
                <a16:creationId xmlns:a16="http://schemas.microsoft.com/office/drawing/2014/main" id="{7C2002AC-45A6-46BC-8EEE-3B066AFAE0B7}"/>
              </a:ext>
            </a:extLst>
          </p:cNvPr>
          <p:cNvSpPr>
            <a:spLocks noGrp="1"/>
          </p:cNvSpPr>
          <p:nvPr>
            <p:ph type="body" sz="quarter" idx="22" hasCustomPrompt="1"/>
          </p:nvPr>
        </p:nvSpPr>
        <p:spPr>
          <a:xfrm>
            <a:off x="2900137" y="3291650"/>
            <a:ext cx="1849726" cy="327025"/>
          </a:xfrm>
          <a:prstGeom prst="rect">
            <a:avLst/>
          </a:prstGeom>
        </p:spPr>
        <p:txBody>
          <a:bodyPr/>
          <a:lstStyle>
            <a:lvl1pPr marL="0" indent="0" algn="l">
              <a:buNone/>
              <a:defRPr sz="1400" b="1">
                <a:solidFill>
                  <a:schemeClr val="tx2"/>
                </a:solidFill>
                <a:latin typeface="+mn-lt"/>
              </a:defRPr>
            </a:lvl1pPr>
          </a:lstStyle>
          <a:p>
            <a:pPr lvl="0"/>
            <a:r>
              <a:rPr lang="en-US" dirty="0"/>
              <a:t>NAME OF PERSON</a:t>
            </a:r>
          </a:p>
        </p:txBody>
      </p:sp>
      <p:sp>
        <p:nvSpPr>
          <p:cNvPr id="29" name="Text Placeholder 13">
            <a:extLst>
              <a:ext uri="{FF2B5EF4-FFF2-40B4-BE49-F238E27FC236}">
                <a16:creationId xmlns:a16="http://schemas.microsoft.com/office/drawing/2014/main" id="{8C3663C2-6270-4610-BF82-B1501FD97DD5}"/>
              </a:ext>
            </a:extLst>
          </p:cNvPr>
          <p:cNvSpPr>
            <a:spLocks noGrp="1"/>
          </p:cNvSpPr>
          <p:nvPr>
            <p:ph type="body" sz="quarter" idx="23" hasCustomPrompt="1"/>
          </p:nvPr>
        </p:nvSpPr>
        <p:spPr>
          <a:xfrm>
            <a:off x="290013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30" name="Text Placeholder 13">
            <a:extLst>
              <a:ext uri="{FF2B5EF4-FFF2-40B4-BE49-F238E27FC236}">
                <a16:creationId xmlns:a16="http://schemas.microsoft.com/office/drawing/2014/main" id="{7F5F7F7A-3B49-4D6C-A803-A22A7DF8847D}"/>
              </a:ext>
            </a:extLst>
          </p:cNvPr>
          <p:cNvSpPr>
            <a:spLocks noGrp="1"/>
          </p:cNvSpPr>
          <p:nvPr>
            <p:ph type="body" sz="quarter" idx="24" hasCustomPrompt="1"/>
          </p:nvPr>
        </p:nvSpPr>
        <p:spPr>
          <a:xfrm>
            <a:off x="290013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35" name="Text Placeholder 13">
            <a:extLst>
              <a:ext uri="{FF2B5EF4-FFF2-40B4-BE49-F238E27FC236}">
                <a16:creationId xmlns:a16="http://schemas.microsoft.com/office/drawing/2014/main" id="{10D15B5C-D962-4F8E-B98E-3B1B13E7F99A}"/>
              </a:ext>
            </a:extLst>
          </p:cNvPr>
          <p:cNvSpPr>
            <a:spLocks noGrp="1"/>
          </p:cNvSpPr>
          <p:nvPr>
            <p:ph type="body" sz="quarter" idx="29" hasCustomPrompt="1"/>
          </p:nvPr>
        </p:nvSpPr>
        <p:spPr>
          <a:xfrm>
            <a:off x="4973934" y="3291650"/>
            <a:ext cx="1849726" cy="327025"/>
          </a:xfrm>
          <a:prstGeom prst="rect">
            <a:avLst/>
          </a:prstGeom>
        </p:spPr>
        <p:txBody>
          <a:bodyPr/>
          <a:lstStyle>
            <a:lvl1pPr marL="0" indent="0" algn="l">
              <a:buNone/>
              <a:defRPr sz="1400" b="1">
                <a:solidFill>
                  <a:srgbClr val="F8AE30"/>
                </a:solidFill>
                <a:latin typeface="+mn-lt"/>
              </a:defRPr>
            </a:lvl1pPr>
          </a:lstStyle>
          <a:p>
            <a:pPr lvl="0"/>
            <a:r>
              <a:rPr lang="en-US"/>
              <a:t>NAME OF PERSON</a:t>
            </a:r>
          </a:p>
        </p:txBody>
      </p:sp>
      <p:sp>
        <p:nvSpPr>
          <p:cNvPr id="36" name="Text Placeholder 13">
            <a:extLst>
              <a:ext uri="{FF2B5EF4-FFF2-40B4-BE49-F238E27FC236}">
                <a16:creationId xmlns:a16="http://schemas.microsoft.com/office/drawing/2014/main" id="{EC750982-D0D5-477B-A8C3-E65EF93A5577}"/>
              </a:ext>
            </a:extLst>
          </p:cNvPr>
          <p:cNvSpPr>
            <a:spLocks noGrp="1"/>
          </p:cNvSpPr>
          <p:nvPr>
            <p:ph type="body" sz="quarter" idx="30" hasCustomPrompt="1"/>
          </p:nvPr>
        </p:nvSpPr>
        <p:spPr>
          <a:xfrm>
            <a:off x="4973934"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37" name="Text Placeholder 13">
            <a:extLst>
              <a:ext uri="{FF2B5EF4-FFF2-40B4-BE49-F238E27FC236}">
                <a16:creationId xmlns:a16="http://schemas.microsoft.com/office/drawing/2014/main" id="{6ABC4DC0-E41D-4957-A1F4-BB458358E1AE}"/>
              </a:ext>
            </a:extLst>
          </p:cNvPr>
          <p:cNvSpPr>
            <a:spLocks noGrp="1"/>
          </p:cNvSpPr>
          <p:nvPr>
            <p:ph type="body" sz="quarter" idx="31" hasCustomPrompt="1"/>
          </p:nvPr>
        </p:nvSpPr>
        <p:spPr>
          <a:xfrm>
            <a:off x="4973934"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42" name="Text Placeholder 13">
            <a:extLst>
              <a:ext uri="{FF2B5EF4-FFF2-40B4-BE49-F238E27FC236}">
                <a16:creationId xmlns:a16="http://schemas.microsoft.com/office/drawing/2014/main" id="{D302257E-44E1-4EF5-A54B-7834F0179513}"/>
              </a:ext>
            </a:extLst>
          </p:cNvPr>
          <p:cNvSpPr>
            <a:spLocks noGrp="1"/>
          </p:cNvSpPr>
          <p:nvPr>
            <p:ph type="body" sz="quarter" idx="36" hasCustomPrompt="1"/>
          </p:nvPr>
        </p:nvSpPr>
        <p:spPr>
          <a:xfrm>
            <a:off x="7040697" y="3291650"/>
            <a:ext cx="1849726" cy="327025"/>
          </a:xfrm>
          <a:prstGeom prst="rect">
            <a:avLst/>
          </a:prstGeom>
        </p:spPr>
        <p:txBody>
          <a:bodyPr/>
          <a:lstStyle>
            <a:lvl1pPr marL="0" indent="0" algn="l">
              <a:buNone/>
              <a:defRPr sz="1400" b="1">
                <a:solidFill>
                  <a:schemeClr val="accent3"/>
                </a:solidFill>
                <a:latin typeface="+mn-lt"/>
              </a:defRPr>
            </a:lvl1pPr>
          </a:lstStyle>
          <a:p>
            <a:pPr lvl="0"/>
            <a:r>
              <a:rPr lang="en-US" dirty="0"/>
              <a:t>NAME OF PERSON</a:t>
            </a:r>
          </a:p>
        </p:txBody>
      </p:sp>
      <p:sp>
        <p:nvSpPr>
          <p:cNvPr id="43" name="Text Placeholder 13">
            <a:extLst>
              <a:ext uri="{FF2B5EF4-FFF2-40B4-BE49-F238E27FC236}">
                <a16:creationId xmlns:a16="http://schemas.microsoft.com/office/drawing/2014/main" id="{FA0E1EA7-0330-4F99-8101-3592D169DE74}"/>
              </a:ext>
            </a:extLst>
          </p:cNvPr>
          <p:cNvSpPr>
            <a:spLocks noGrp="1"/>
          </p:cNvSpPr>
          <p:nvPr>
            <p:ph type="body" sz="quarter" idx="37" hasCustomPrompt="1"/>
          </p:nvPr>
        </p:nvSpPr>
        <p:spPr>
          <a:xfrm>
            <a:off x="704069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44" name="Text Placeholder 13">
            <a:extLst>
              <a:ext uri="{FF2B5EF4-FFF2-40B4-BE49-F238E27FC236}">
                <a16:creationId xmlns:a16="http://schemas.microsoft.com/office/drawing/2014/main" id="{E02C3A7F-5882-4ABC-9E50-45EA0D55315F}"/>
              </a:ext>
            </a:extLst>
          </p:cNvPr>
          <p:cNvSpPr>
            <a:spLocks noGrp="1"/>
          </p:cNvSpPr>
          <p:nvPr>
            <p:ph type="body" sz="quarter" idx="38" hasCustomPrompt="1"/>
          </p:nvPr>
        </p:nvSpPr>
        <p:spPr>
          <a:xfrm>
            <a:off x="703858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49" name="Text Placeholder 13">
            <a:extLst>
              <a:ext uri="{FF2B5EF4-FFF2-40B4-BE49-F238E27FC236}">
                <a16:creationId xmlns:a16="http://schemas.microsoft.com/office/drawing/2014/main" id="{A69EA69D-F829-4BCF-B5CE-3588788AA495}"/>
              </a:ext>
            </a:extLst>
          </p:cNvPr>
          <p:cNvSpPr>
            <a:spLocks noGrp="1"/>
          </p:cNvSpPr>
          <p:nvPr>
            <p:ph type="body" sz="quarter" idx="43" hasCustomPrompt="1"/>
          </p:nvPr>
        </p:nvSpPr>
        <p:spPr>
          <a:xfrm>
            <a:off x="9130671" y="3291650"/>
            <a:ext cx="1849726" cy="327025"/>
          </a:xfrm>
          <a:prstGeom prst="rect">
            <a:avLst/>
          </a:prstGeom>
        </p:spPr>
        <p:txBody>
          <a:bodyPr/>
          <a:lstStyle>
            <a:lvl1pPr marL="0" indent="0" algn="l">
              <a:buNone/>
              <a:defRPr sz="1400" b="1">
                <a:solidFill>
                  <a:schemeClr val="accent1"/>
                </a:solidFill>
                <a:latin typeface="+mn-lt"/>
              </a:defRPr>
            </a:lvl1pPr>
          </a:lstStyle>
          <a:p>
            <a:pPr lvl="0"/>
            <a:r>
              <a:rPr lang="en-US" dirty="0"/>
              <a:t>NAME OF PERSON</a:t>
            </a:r>
          </a:p>
        </p:txBody>
      </p:sp>
      <p:sp>
        <p:nvSpPr>
          <p:cNvPr id="50" name="Text Placeholder 13">
            <a:extLst>
              <a:ext uri="{FF2B5EF4-FFF2-40B4-BE49-F238E27FC236}">
                <a16:creationId xmlns:a16="http://schemas.microsoft.com/office/drawing/2014/main" id="{FA0CB553-7E8F-40E1-BAF9-42F168616CF2}"/>
              </a:ext>
            </a:extLst>
          </p:cNvPr>
          <p:cNvSpPr>
            <a:spLocks noGrp="1"/>
          </p:cNvSpPr>
          <p:nvPr>
            <p:ph type="body" sz="quarter" idx="44" hasCustomPrompt="1"/>
          </p:nvPr>
        </p:nvSpPr>
        <p:spPr>
          <a:xfrm>
            <a:off x="9130671"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dirty="0"/>
              <a:t>Designation</a:t>
            </a:r>
          </a:p>
        </p:txBody>
      </p:sp>
      <p:sp>
        <p:nvSpPr>
          <p:cNvPr id="51" name="Text Placeholder 13">
            <a:extLst>
              <a:ext uri="{FF2B5EF4-FFF2-40B4-BE49-F238E27FC236}">
                <a16:creationId xmlns:a16="http://schemas.microsoft.com/office/drawing/2014/main" id="{DF2FF92A-59ED-4599-B2C9-3C56580E331E}"/>
              </a:ext>
            </a:extLst>
          </p:cNvPr>
          <p:cNvSpPr>
            <a:spLocks noGrp="1"/>
          </p:cNvSpPr>
          <p:nvPr>
            <p:ph type="body" sz="quarter" idx="45" hasCustomPrompt="1"/>
          </p:nvPr>
        </p:nvSpPr>
        <p:spPr>
          <a:xfrm>
            <a:off x="9130671"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dirty="0"/>
              <a:t>Here write brief description about the person.</a:t>
            </a:r>
          </a:p>
        </p:txBody>
      </p:sp>
      <p:sp>
        <p:nvSpPr>
          <p:cNvPr id="52" name="Picture Placeholder 9">
            <a:extLst>
              <a:ext uri="{FF2B5EF4-FFF2-40B4-BE49-F238E27FC236}">
                <a16:creationId xmlns:a16="http://schemas.microsoft.com/office/drawing/2014/main" id="{AB95DC0B-E973-411B-ADB4-4066EDD4E9C4}"/>
              </a:ext>
            </a:extLst>
          </p:cNvPr>
          <p:cNvSpPr>
            <a:spLocks noGrp="1"/>
          </p:cNvSpPr>
          <p:nvPr>
            <p:ph type="pic" sz="quarter" idx="19"/>
          </p:nvPr>
        </p:nvSpPr>
        <p:spPr>
          <a:xfrm>
            <a:off x="2973432" y="1855755"/>
            <a:ext cx="1260000" cy="1260000"/>
          </a:xfrm>
          <a:prstGeom prst="ellipse">
            <a:avLst/>
          </a:prstGeom>
          <a:solidFill>
            <a:schemeClr val="bg1"/>
          </a:solidFill>
          <a:ln w="57150">
            <a:solidFill>
              <a:schemeClr val="tx2"/>
            </a:solidFill>
          </a:ln>
        </p:spPr>
        <p:txBody>
          <a:bodyPr anchor="ctr"/>
          <a:lstStyle>
            <a:lvl1pPr marL="0" indent="0" algn="ctr">
              <a:buNone/>
              <a:defRPr/>
            </a:lvl1pPr>
          </a:lstStyle>
          <a:p>
            <a:endParaRPr lang="en-US" dirty="0"/>
          </a:p>
        </p:txBody>
      </p:sp>
      <p:sp>
        <p:nvSpPr>
          <p:cNvPr id="53" name="Picture Placeholder 9">
            <a:extLst>
              <a:ext uri="{FF2B5EF4-FFF2-40B4-BE49-F238E27FC236}">
                <a16:creationId xmlns:a16="http://schemas.microsoft.com/office/drawing/2014/main" id="{772F46C3-34A5-4FE3-BDCB-5876C08F1490}"/>
              </a:ext>
            </a:extLst>
          </p:cNvPr>
          <p:cNvSpPr>
            <a:spLocks noGrp="1"/>
          </p:cNvSpPr>
          <p:nvPr>
            <p:ph type="pic" sz="quarter" idx="46"/>
          </p:nvPr>
        </p:nvSpPr>
        <p:spPr>
          <a:xfrm>
            <a:off x="9160359" y="1855755"/>
            <a:ext cx="1260000" cy="1260000"/>
          </a:xfrm>
          <a:prstGeom prst="ellipse">
            <a:avLst/>
          </a:prstGeom>
          <a:solidFill>
            <a:schemeClr val="bg1"/>
          </a:solidFill>
          <a:ln w="57150">
            <a:solidFill>
              <a:schemeClr val="accent1"/>
            </a:solidFill>
          </a:ln>
        </p:spPr>
        <p:txBody>
          <a:bodyPr anchor="ctr"/>
          <a:lstStyle>
            <a:lvl1pPr marL="0" indent="0" algn="ctr">
              <a:buNone/>
              <a:defRPr/>
            </a:lvl1pPr>
          </a:lstStyle>
          <a:p>
            <a:endParaRPr lang="en-US" dirty="0"/>
          </a:p>
        </p:txBody>
      </p:sp>
      <p:sp>
        <p:nvSpPr>
          <p:cNvPr id="54" name="Picture Placeholder 9">
            <a:extLst>
              <a:ext uri="{FF2B5EF4-FFF2-40B4-BE49-F238E27FC236}">
                <a16:creationId xmlns:a16="http://schemas.microsoft.com/office/drawing/2014/main" id="{94CC75C1-AD8C-4AFD-987A-E3AAEB348D6B}"/>
              </a:ext>
            </a:extLst>
          </p:cNvPr>
          <p:cNvSpPr>
            <a:spLocks noGrp="1"/>
          </p:cNvSpPr>
          <p:nvPr>
            <p:ph type="pic" sz="quarter" idx="47"/>
          </p:nvPr>
        </p:nvSpPr>
        <p:spPr>
          <a:xfrm>
            <a:off x="7104850" y="1855755"/>
            <a:ext cx="1260000" cy="1260000"/>
          </a:xfrm>
          <a:prstGeom prst="ellipse">
            <a:avLst/>
          </a:prstGeom>
          <a:solidFill>
            <a:schemeClr val="bg1"/>
          </a:solidFill>
          <a:ln w="57150">
            <a:solidFill>
              <a:schemeClr val="accent3"/>
            </a:solidFill>
          </a:ln>
        </p:spPr>
        <p:txBody>
          <a:bodyPr anchor="ctr"/>
          <a:lstStyle>
            <a:lvl1pPr marL="0" indent="0" algn="ctr">
              <a:buNone/>
              <a:defRPr/>
            </a:lvl1pPr>
          </a:lstStyle>
          <a:p>
            <a:endParaRPr lang="en-US" dirty="0"/>
          </a:p>
        </p:txBody>
      </p:sp>
      <p:sp>
        <p:nvSpPr>
          <p:cNvPr id="55" name="Picture Placeholder 9">
            <a:extLst>
              <a:ext uri="{FF2B5EF4-FFF2-40B4-BE49-F238E27FC236}">
                <a16:creationId xmlns:a16="http://schemas.microsoft.com/office/drawing/2014/main" id="{58FCF651-F12B-4388-9AED-7AD3C166ABB9}"/>
              </a:ext>
            </a:extLst>
          </p:cNvPr>
          <p:cNvSpPr>
            <a:spLocks noGrp="1"/>
          </p:cNvSpPr>
          <p:nvPr>
            <p:ph type="pic" sz="quarter" idx="48"/>
          </p:nvPr>
        </p:nvSpPr>
        <p:spPr>
          <a:xfrm>
            <a:off x="5040197" y="1855755"/>
            <a:ext cx="1260000" cy="1260000"/>
          </a:xfrm>
          <a:prstGeom prst="ellipse">
            <a:avLst/>
          </a:prstGeom>
          <a:solidFill>
            <a:schemeClr val="bg1"/>
          </a:solidFill>
          <a:ln w="57150">
            <a:solidFill>
              <a:schemeClr val="bg2"/>
            </a:solidFill>
          </a:ln>
        </p:spPr>
        <p:txBody>
          <a:bodyPr anchor="ctr"/>
          <a:lstStyle>
            <a:lvl1pPr marL="0" indent="0" algn="ctr">
              <a:buNone/>
              <a:defRPr/>
            </a:lvl1pPr>
          </a:lstStyle>
          <a:p>
            <a:endParaRPr lang="en-US" dirty="0"/>
          </a:p>
        </p:txBody>
      </p:sp>
      <p:sp>
        <p:nvSpPr>
          <p:cNvPr id="56" name="Picture Placeholder 9">
            <a:extLst>
              <a:ext uri="{FF2B5EF4-FFF2-40B4-BE49-F238E27FC236}">
                <a16:creationId xmlns:a16="http://schemas.microsoft.com/office/drawing/2014/main" id="{562F7855-5D5E-41D0-AA54-3407E847CCB2}"/>
              </a:ext>
            </a:extLst>
          </p:cNvPr>
          <p:cNvSpPr>
            <a:spLocks noGrp="1"/>
          </p:cNvSpPr>
          <p:nvPr>
            <p:ph type="pic" sz="quarter" idx="49"/>
          </p:nvPr>
        </p:nvSpPr>
        <p:spPr>
          <a:xfrm>
            <a:off x="929179" y="1855755"/>
            <a:ext cx="1260000" cy="1260000"/>
          </a:xfrm>
          <a:prstGeom prst="ellipse">
            <a:avLst/>
          </a:prstGeom>
          <a:solidFill>
            <a:schemeClr val="bg1"/>
          </a:solidFill>
          <a:ln w="57150">
            <a:solidFill>
              <a:schemeClr val="accent2"/>
            </a:solidFill>
          </a:ln>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3145249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amp; autho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49473-38BE-45F1-865D-D687EB37F54C}"/>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9E821CF-B291-4765-9A04-19488E95D652}"/>
              </a:ext>
            </a:extLst>
          </p:cNvPr>
          <p:cNvSpPr>
            <a:spLocks noGrp="1"/>
          </p:cNvSpPr>
          <p:nvPr>
            <p:ph type="title" hasCustomPrompt="1"/>
          </p:nvPr>
        </p:nvSpPr>
        <p:spPr>
          <a:xfrm>
            <a:off x="4855541" y="2181802"/>
            <a:ext cx="5532683" cy="707886"/>
          </a:xfrm>
        </p:spPr>
        <p:txBody>
          <a:bodyPr/>
          <a:lstStyle>
            <a:lvl1pPr>
              <a:lnSpc>
                <a:spcPct val="100000"/>
              </a:lnSpc>
              <a:spcBef>
                <a:spcPts val="0"/>
              </a:spcBef>
              <a:defRPr sz="4000">
                <a:solidFill>
                  <a:schemeClr val="bg1"/>
                </a:solidFill>
              </a:defRPr>
            </a:lvl1pPr>
          </a:lstStyle>
          <a:p>
            <a:r>
              <a:rPr lang="en-US" dirty="0"/>
              <a:t>Name of presenter</a:t>
            </a:r>
          </a:p>
        </p:txBody>
      </p:sp>
      <p:sp>
        <p:nvSpPr>
          <p:cNvPr id="9" name="Text Placeholder 8">
            <a:extLst>
              <a:ext uri="{FF2B5EF4-FFF2-40B4-BE49-F238E27FC236}">
                <a16:creationId xmlns:a16="http://schemas.microsoft.com/office/drawing/2014/main" id="{C7685EEC-500A-4147-9002-FF08B0D7A2C8}"/>
              </a:ext>
            </a:extLst>
          </p:cNvPr>
          <p:cNvSpPr>
            <a:spLocks noGrp="1"/>
          </p:cNvSpPr>
          <p:nvPr>
            <p:ph type="body" sz="quarter" idx="12" hasCustomPrompt="1"/>
          </p:nvPr>
        </p:nvSpPr>
        <p:spPr>
          <a:xfrm>
            <a:off x="4855333" y="2845935"/>
            <a:ext cx="5532891" cy="70167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Designation of the person</a:t>
            </a:r>
          </a:p>
        </p:txBody>
      </p:sp>
      <p:sp>
        <p:nvSpPr>
          <p:cNvPr id="11" name="Picture Placeholder 10">
            <a:extLst>
              <a:ext uri="{FF2B5EF4-FFF2-40B4-BE49-F238E27FC236}">
                <a16:creationId xmlns:a16="http://schemas.microsoft.com/office/drawing/2014/main" id="{C399B84D-81E6-49F4-B0E2-36E09D740285}"/>
              </a:ext>
            </a:extLst>
          </p:cNvPr>
          <p:cNvSpPr>
            <a:spLocks noGrp="1"/>
          </p:cNvSpPr>
          <p:nvPr>
            <p:ph type="pic" sz="quarter" idx="13"/>
          </p:nvPr>
        </p:nvSpPr>
        <p:spPr>
          <a:xfrm>
            <a:off x="4828346" y="3786163"/>
            <a:ext cx="654050" cy="654050"/>
          </a:xfrm>
          <a:prstGeom prst="rect">
            <a:avLst/>
          </a:prstGeom>
        </p:spPr>
        <p:txBody>
          <a:bodyPr/>
          <a:lstStyle>
            <a:lvl1pPr marL="0" indent="0" algn="ctr">
              <a:buNone/>
              <a:defRPr sz="800"/>
            </a:lvl1pPr>
          </a:lstStyle>
          <a:p>
            <a:endParaRPr lang="en-US"/>
          </a:p>
        </p:txBody>
      </p:sp>
      <p:sp>
        <p:nvSpPr>
          <p:cNvPr id="12" name="Text Placeholder 8">
            <a:extLst>
              <a:ext uri="{FF2B5EF4-FFF2-40B4-BE49-F238E27FC236}">
                <a16:creationId xmlns:a16="http://schemas.microsoft.com/office/drawing/2014/main" id="{C51777AA-76AF-4028-ADAB-4EB9A5090ED8}"/>
              </a:ext>
            </a:extLst>
          </p:cNvPr>
          <p:cNvSpPr>
            <a:spLocks noGrp="1"/>
          </p:cNvSpPr>
          <p:nvPr>
            <p:ph type="body" sz="quarter" idx="14" hasCustomPrompt="1"/>
          </p:nvPr>
        </p:nvSpPr>
        <p:spPr>
          <a:xfrm>
            <a:off x="5586963" y="3904170"/>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Mail</a:t>
            </a:r>
          </a:p>
        </p:txBody>
      </p:sp>
      <p:sp>
        <p:nvSpPr>
          <p:cNvPr id="13" name="Picture Placeholder 10">
            <a:extLst>
              <a:ext uri="{FF2B5EF4-FFF2-40B4-BE49-F238E27FC236}">
                <a16:creationId xmlns:a16="http://schemas.microsoft.com/office/drawing/2014/main" id="{34E87000-7ACA-433A-A4B0-62273FE61D30}"/>
              </a:ext>
            </a:extLst>
          </p:cNvPr>
          <p:cNvSpPr>
            <a:spLocks noGrp="1"/>
          </p:cNvSpPr>
          <p:nvPr>
            <p:ph type="pic" sz="quarter" idx="15"/>
          </p:nvPr>
        </p:nvSpPr>
        <p:spPr>
          <a:xfrm>
            <a:off x="4828346" y="4552000"/>
            <a:ext cx="654050" cy="654050"/>
          </a:xfrm>
          <a:prstGeom prst="rect">
            <a:avLst/>
          </a:prstGeom>
        </p:spPr>
        <p:txBody>
          <a:bodyPr/>
          <a:lstStyle>
            <a:lvl1pPr marL="0" indent="0" algn="ctr">
              <a:buNone/>
              <a:defRPr sz="800"/>
            </a:lvl1pPr>
          </a:lstStyle>
          <a:p>
            <a:endParaRPr lang="en-US"/>
          </a:p>
        </p:txBody>
      </p:sp>
      <p:sp>
        <p:nvSpPr>
          <p:cNvPr id="14" name="Text Placeholder 8">
            <a:extLst>
              <a:ext uri="{FF2B5EF4-FFF2-40B4-BE49-F238E27FC236}">
                <a16:creationId xmlns:a16="http://schemas.microsoft.com/office/drawing/2014/main" id="{51C3AF6D-CEF5-4708-949D-B8C48E54424C}"/>
              </a:ext>
            </a:extLst>
          </p:cNvPr>
          <p:cNvSpPr>
            <a:spLocks noGrp="1"/>
          </p:cNvSpPr>
          <p:nvPr>
            <p:ph type="body" sz="quarter" idx="16" hasCustomPrompt="1"/>
          </p:nvPr>
        </p:nvSpPr>
        <p:spPr>
          <a:xfrm>
            <a:off x="5586963" y="4670007"/>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Linkedin</a:t>
            </a:r>
            <a:endParaRPr lang="en-US" dirty="0"/>
          </a:p>
        </p:txBody>
      </p:sp>
      <p:sp>
        <p:nvSpPr>
          <p:cNvPr id="15" name="Picture Placeholder 10">
            <a:extLst>
              <a:ext uri="{FF2B5EF4-FFF2-40B4-BE49-F238E27FC236}">
                <a16:creationId xmlns:a16="http://schemas.microsoft.com/office/drawing/2014/main" id="{6AAD48F5-BB45-4996-A733-063E3A1F4C71}"/>
              </a:ext>
            </a:extLst>
          </p:cNvPr>
          <p:cNvSpPr>
            <a:spLocks noGrp="1"/>
          </p:cNvSpPr>
          <p:nvPr>
            <p:ph type="pic" sz="quarter" idx="17"/>
          </p:nvPr>
        </p:nvSpPr>
        <p:spPr>
          <a:xfrm>
            <a:off x="4828346" y="5317837"/>
            <a:ext cx="654050" cy="654050"/>
          </a:xfrm>
          <a:prstGeom prst="rect">
            <a:avLst/>
          </a:prstGeom>
        </p:spPr>
        <p:txBody>
          <a:bodyPr/>
          <a:lstStyle>
            <a:lvl1pPr marL="0" indent="0" algn="ctr">
              <a:buNone/>
              <a:defRPr sz="800"/>
            </a:lvl1pPr>
          </a:lstStyle>
          <a:p>
            <a:endParaRPr lang="en-US"/>
          </a:p>
        </p:txBody>
      </p:sp>
      <p:sp>
        <p:nvSpPr>
          <p:cNvPr id="16" name="Text Placeholder 8">
            <a:extLst>
              <a:ext uri="{FF2B5EF4-FFF2-40B4-BE49-F238E27FC236}">
                <a16:creationId xmlns:a16="http://schemas.microsoft.com/office/drawing/2014/main" id="{2A4FD2B1-BBE7-4D8D-A4B6-737A8C80858A}"/>
              </a:ext>
            </a:extLst>
          </p:cNvPr>
          <p:cNvSpPr>
            <a:spLocks noGrp="1"/>
          </p:cNvSpPr>
          <p:nvPr>
            <p:ph type="body" sz="quarter" idx="18" hasCustomPrompt="1"/>
          </p:nvPr>
        </p:nvSpPr>
        <p:spPr>
          <a:xfrm>
            <a:off x="5586963" y="5435844"/>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Phone</a:t>
            </a:r>
          </a:p>
        </p:txBody>
      </p:sp>
      <p:pic>
        <p:nvPicPr>
          <p:cNvPr id="17" name="Picture 16">
            <a:extLst>
              <a:ext uri="{FF2B5EF4-FFF2-40B4-BE49-F238E27FC236}">
                <a16:creationId xmlns:a16="http://schemas.microsoft.com/office/drawing/2014/main" id="{E45DBBE5-D3A0-44CE-86DF-7CE2497DAF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9666" b="33341"/>
          <a:stretch/>
        </p:blipFill>
        <p:spPr>
          <a:xfrm rot="16200000">
            <a:off x="8782982" y="2563122"/>
            <a:ext cx="5972143" cy="845893"/>
          </a:xfrm>
          <a:prstGeom prst="rect">
            <a:avLst/>
          </a:prstGeom>
        </p:spPr>
      </p:pic>
      <p:sp>
        <p:nvSpPr>
          <p:cNvPr id="18" name="Rectangle 17">
            <a:extLst>
              <a:ext uri="{FF2B5EF4-FFF2-40B4-BE49-F238E27FC236}">
                <a16:creationId xmlns:a16="http://schemas.microsoft.com/office/drawing/2014/main" id="{45BC047A-1AD9-4D7A-A443-75CD997857CD}"/>
              </a:ext>
            </a:extLst>
          </p:cNvPr>
          <p:cNvSpPr/>
          <p:nvPr userDrawn="1"/>
        </p:nvSpPr>
        <p:spPr>
          <a:xfrm>
            <a:off x="11329171" y="5920362"/>
            <a:ext cx="864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9" name="Picture 18">
            <a:extLst>
              <a:ext uri="{FF2B5EF4-FFF2-40B4-BE49-F238E27FC236}">
                <a16:creationId xmlns:a16="http://schemas.microsoft.com/office/drawing/2014/main" id="{A7F40562-559C-4271-A2B1-17D9D2ABDB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71066" y="6493742"/>
            <a:ext cx="965516" cy="222186"/>
          </a:xfrm>
          <a:prstGeom prst="rect">
            <a:avLst/>
          </a:prstGeom>
        </p:spPr>
      </p:pic>
      <p:sp>
        <p:nvSpPr>
          <p:cNvPr id="20" name="Rectangle 19">
            <a:extLst>
              <a:ext uri="{FF2B5EF4-FFF2-40B4-BE49-F238E27FC236}">
                <a16:creationId xmlns:a16="http://schemas.microsoft.com/office/drawing/2014/main" id="{2061C943-53F5-467E-8E80-7782AE856478}"/>
              </a:ext>
            </a:extLst>
          </p:cNvPr>
          <p:cNvSpPr/>
          <p:nvPr userDrawn="1"/>
        </p:nvSpPr>
        <p:spPr>
          <a:xfrm>
            <a:off x="351674" y="6433279"/>
            <a:ext cx="4410182" cy="261610"/>
          </a:xfrm>
          <a:prstGeom prst="rect">
            <a:avLst/>
          </a:prstGeom>
        </p:spPr>
        <p:txBody>
          <a:bodyPr wrap="none">
            <a:spAutoFit/>
          </a:bodyPr>
          <a:lstStyle/>
          <a:p>
            <a:r>
              <a:rPr lang="en-US" sz="1100" dirty="0">
                <a:solidFill>
                  <a:schemeClr val="bg1"/>
                </a:solidFill>
                <a:latin typeface="Calibri Light" panose="020F0302020204030204" pitchFamily="34" charset="0"/>
                <a:cs typeface="Calibri Light" panose="020F0302020204030204" pitchFamily="34" charset="0"/>
              </a:rPr>
              <a:t>Nagarro GmbH </a:t>
            </a:r>
            <a:r>
              <a:rPr lang="en-US" sz="1100" dirty="0">
                <a:solidFill>
                  <a:srgbClr val="F84E81"/>
                </a:solidFill>
                <a:latin typeface="Calibri Light" panose="020F0302020204030204" pitchFamily="34" charset="0"/>
                <a:cs typeface="Calibri Light" panose="020F0302020204030204" pitchFamily="34" charset="0"/>
              </a:rPr>
              <a:t>|</a:t>
            </a:r>
            <a:r>
              <a:rPr lang="en-US" sz="1100" dirty="0">
                <a:solidFill>
                  <a:schemeClr val="bg1"/>
                </a:solidFill>
                <a:latin typeface="Calibri Light" panose="020F0302020204030204" pitchFamily="34" charset="0"/>
                <a:cs typeface="Calibri Light" panose="020F0302020204030204" pitchFamily="34" charset="0"/>
              </a:rPr>
              <a:t> Vienna / Austria </a:t>
            </a:r>
            <a:r>
              <a:rPr lang="en-US" sz="1100" dirty="0">
                <a:solidFill>
                  <a:srgbClr val="F84E81"/>
                </a:solidFill>
                <a:latin typeface="Calibri Light" panose="020F0302020204030204" pitchFamily="34" charset="0"/>
                <a:cs typeface="Calibri Light" panose="020F0302020204030204" pitchFamily="34" charset="0"/>
              </a:rPr>
              <a:t>|</a:t>
            </a:r>
            <a:r>
              <a:rPr lang="en-US" sz="1100" dirty="0">
                <a:solidFill>
                  <a:schemeClr val="bg1"/>
                </a:solidFill>
                <a:latin typeface="Calibri Light" panose="020F0302020204030204" pitchFamily="34" charset="0"/>
                <a:cs typeface="Calibri Light" panose="020F0302020204030204" pitchFamily="34" charset="0"/>
              </a:rPr>
              <a:t> +43 1 409 58 90-0</a:t>
            </a:r>
            <a:r>
              <a:rPr lang="en-US" sz="1100" dirty="0">
                <a:solidFill>
                  <a:srgbClr val="F84E81"/>
                </a:solidFill>
                <a:latin typeface="Calibri Light" panose="020F0302020204030204" pitchFamily="34" charset="0"/>
                <a:cs typeface="Calibri Light" panose="020F0302020204030204" pitchFamily="34" charset="0"/>
              </a:rPr>
              <a:t> | </a:t>
            </a:r>
            <a:r>
              <a:rPr lang="en-US" sz="1100" dirty="0">
                <a:solidFill>
                  <a:schemeClr val="bg1"/>
                </a:solidFill>
                <a:latin typeface="Calibri Light" panose="020F0302020204030204" pitchFamily="34" charset="0"/>
                <a:cs typeface="Calibri Light" panose="020F0302020204030204" pitchFamily="34" charset="0"/>
              </a:rPr>
              <a:t>www.nagarro.com</a:t>
            </a:r>
            <a:endParaRPr lang="en-US" sz="1100" dirty="0">
              <a:solidFill>
                <a:schemeClr val="bg1"/>
              </a:solidFill>
            </a:endParaRPr>
          </a:p>
        </p:txBody>
      </p:sp>
      <p:sp>
        <p:nvSpPr>
          <p:cNvPr id="21" name="Picture Placeholder 3">
            <a:extLst>
              <a:ext uri="{FF2B5EF4-FFF2-40B4-BE49-F238E27FC236}">
                <a16:creationId xmlns:a16="http://schemas.microsoft.com/office/drawing/2014/main" id="{93EC1A77-F65A-42FD-904A-6952E2E9B9C0}"/>
              </a:ext>
            </a:extLst>
          </p:cNvPr>
          <p:cNvSpPr>
            <a:spLocks noGrp="1"/>
          </p:cNvSpPr>
          <p:nvPr>
            <p:ph type="pic" sz="quarter" idx="19"/>
          </p:nvPr>
        </p:nvSpPr>
        <p:spPr>
          <a:xfrm>
            <a:off x="1019506" y="2299388"/>
            <a:ext cx="3466060" cy="3466060"/>
          </a:xfrm>
          <a:prstGeom prst="ellipse">
            <a:avLst/>
          </a:pr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35737805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C0B577-C21E-4745-9085-5377577A0F58}"/>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a:extLst>
              <a:ext uri="{FF2B5EF4-FFF2-40B4-BE49-F238E27FC236}">
                <a16:creationId xmlns:a16="http://schemas.microsoft.com/office/drawing/2014/main" id="{839C8C86-F967-4537-83F5-66501D0CF1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8258937" y="-6456"/>
            <a:ext cx="3112418" cy="6858000"/>
          </a:xfrm>
          <a:prstGeom prst="rect">
            <a:avLst/>
          </a:prstGeom>
        </p:spPr>
      </p:pic>
      <p:pic>
        <p:nvPicPr>
          <p:cNvPr id="10" name="Picture 9">
            <a:extLst>
              <a:ext uri="{FF2B5EF4-FFF2-40B4-BE49-F238E27FC236}">
                <a16:creationId xmlns:a16="http://schemas.microsoft.com/office/drawing/2014/main" id="{EB3B4ED6-A6C3-4892-A166-E08527EB5A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86496" y="2672863"/>
            <a:ext cx="2392489" cy="550564"/>
          </a:xfrm>
          <a:prstGeom prst="rect">
            <a:avLst/>
          </a:prstGeom>
        </p:spPr>
      </p:pic>
      <p:sp>
        <p:nvSpPr>
          <p:cNvPr id="11" name="Rectangle 17">
            <a:extLst>
              <a:ext uri="{FF2B5EF4-FFF2-40B4-BE49-F238E27FC236}">
                <a16:creationId xmlns:a16="http://schemas.microsoft.com/office/drawing/2014/main" id="{423CC21F-78AB-4CC0-BA1D-26A01BCA0F00}"/>
              </a:ext>
            </a:extLst>
          </p:cNvPr>
          <p:cNvSpPr/>
          <p:nvPr userDrawn="1"/>
        </p:nvSpPr>
        <p:spPr>
          <a:xfrm>
            <a:off x="1592903"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Title 1">
            <a:extLst>
              <a:ext uri="{FF2B5EF4-FFF2-40B4-BE49-F238E27FC236}">
                <a16:creationId xmlns:a16="http://schemas.microsoft.com/office/drawing/2014/main" id="{4A07C5A4-ADDB-449C-AB5D-39B2DFD7F250}"/>
              </a:ext>
            </a:extLst>
          </p:cNvPr>
          <p:cNvSpPr>
            <a:spLocks noGrp="1"/>
          </p:cNvSpPr>
          <p:nvPr>
            <p:ph type="title" hasCustomPrompt="1"/>
          </p:nvPr>
        </p:nvSpPr>
        <p:spPr>
          <a:xfrm>
            <a:off x="1495057" y="3403741"/>
            <a:ext cx="4146792" cy="830997"/>
          </a:xfrm>
        </p:spPr>
        <p:txBody>
          <a:bodyPr/>
          <a:lstStyle>
            <a:lvl1pPr>
              <a:lnSpc>
                <a:spcPct val="100000"/>
              </a:lnSpc>
              <a:spcBef>
                <a:spcPts val="0"/>
              </a:spcBef>
              <a:defRPr sz="2400" cap="all" baseline="0">
                <a:solidFill>
                  <a:schemeClr val="bg1"/>
                </a:solidFill>
                <a:latin typeface="+mj-lt"/>
              </a:defRPr>
            </a:lvl1pPr>
          </a:lstStyle>
          <a:p>
            <a:r>
              <a:rPr lang="en-US" dirty="0"/>
              <a:t>Have a message at the end of your presentation</a:t>
            </a:r>
          </a:p>
        </p:txBody>
      </p:sp>
    </p:spTree>
    <p:extLst>
      <p:ext uri="{BB962C8B-B14F-4D97-AF65-F5344CB8AC3E}">
        <p14:creationId xmlns:p14="http://schemas.microsoft.com/office/powerpoint/2010/main" val="12379845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7338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32742"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37439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dirty="0">
                <a:solidFill>
                  <a:schemeClr val="bg1"/>
                </a:solidFill>
                <a:latin typeface="Segoe UI Semibold" panose="020B0702040204020203" pitchFamily="34" charset="0"/>
                <a:ea typeface="+mn-ea"/>
                <a:cs typeface="Segoe UI Semibold" panose="020B0702040204020203" pitchFamily="34" charset="0"/>
              </a:rPr>
              <a:t>#</a:t>
            </a: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11" name="Picture 10">
            <a:extLst>
              <a:ext uri="{FF2B5EF4-FFF2-40B4-BE49-F238E27FC236}">
                <a16:creationId xmlns:a16="http://schemas.microsoft.com/office/drawing/2014/main" id="{D97D3723-192A-45FD-92A6-BD88232052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748461"/>
            <a:ext cx="891175" cy="927381"/>
          </a:xfrm>
          <a:prstGeom prst="rect">
            <a:avLst/>
          </a:prstGeom>
        </p:spPr>
      </p:pic>
    </p:spTree>
    <p:extLst>
      <p:ext uri="{BB962C8B-B14F-4D97-AF65-F5344CB8AC3E}">
        <p14:creationId xmlns:p14="http://schemas.microsoft.com/office/powerpoint/2010/main" val="2428501734"/>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rt mo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B2C6CD-9571-4B9C-8036-BB0F14D8738A}"/>
              </a:ext>
            </a:extLst>
          </p:cNvPr>
          <p:cNvSpPr/>
          <p:nvPr userDrawn="1"/>
        </p:nvSpPr>
        <p:spPr>
          <a:xfrm>
            <a:off x="-100584" y="-91440"/>
            <a:ext cx="12292584" cy="6953381"/>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ED47BD5E-4630-4771-A701-780D611E05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4108" y="-91440"/>
            <a:ext cx="3157795" cy="6957986"/>
          </a:xfrm>
          <a:prstGeom prst="rect">
            <a:avLst/>
          </a:prstGeom>
        </p:spPr>
      </p:pic>
      <p:sp>
        <p:nvSpPr>
          <p:cNvPr id="9" name="Title 1">
            <a:extLst>
              <a:ext uri="{FF2B5EF4-FFF2-40B4-BE49-F238E27FC236}">
                <a16:creationId xmlns:a16="http://schemas.microsoft.com/office/drawing/2014/main" id="{0B4D8F89-9CBE-48B1-9F89-6AD2F9E0DE0C}"/>
              </a:ext>
            </a:extLst>
          </p:cNvPr>
          <p:cNvSpPr txBox="1">
            <a:spLocks/>
          </p:cNvSpPr>
          <p:nvPr userDrawn="1"/>
        </p:nvSpPr>
        <p:spPr>
          <a:xfrm>
            <a:off x="8032803" y="3381663"/>
            <a:ext cx="3567542" cy="830997"/>
          </a:xfrm>
          <a:prstGeom prst="rect">
            <a:avLst/>
          </a:prstGeom>
          <a:ln w="12700">
            <a:miter lim="400000"/>
          </a:ln>
          <a:extLst>
            <a:ext uri="{C572A759-6A51-4108-AA02-DFA0A04FC94B}">
              <ma14:wrappingTextBoxFlag xmlns="" xmlns:ma14="http://schemas.microsoft.com/office/mac/drawingml/2011/main" val="1"/>
            </a:ext>
          </a:extLst>
        </p:spPr>
        <p:txBody>
          <a:bodyPr wrap="square" lIns="91440" rIns="91440" anchor="ctr">
            <a:spAutoFit/>
          </a:bodyPr>
          <a:lstStyle>
            <a:lvl1pPr marL="0" marR="0" indent="0" algn="l" defTabSz="914400" rtl="0" latinLnBrk="0">
              <a:lnSpc>
                <a:spcPts val="3600"/>
              </a:lnSpc>
              <a:spcBef>
                <a:spcPts val="0"/>
              </a:spcBef>
              <a:spcAft>
                <a:spcPts val="0"/>
              </a:spcAft>
              <a:buClrTx/>
              <a:buSzTx/>
              <a:buFontTx/>
              <a:buNone/>
              <a:tabLst/>
              <a:defRPr sz="4000" b="0" i="0" u="none" strike="noStrike" cap="none" spc="0" baseline="0">
                <a:ln>
                  <a:noFill/>
                </a:ln>
                <a:solidFill>
                  <a:schemeClr val="accent2"/>
                </a:solidFill>
                <a:uFillTx/>
                <a:latin typeface="+mj-lt"/>
                <a:ea typeface="Calibri Light"/>
                <a:cs typeface="Arial" panose="020B0604020202020204" pitchFamily="34" charset="0"/>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hangingPunct="1">
              <a:lnSpc>
                <a:spcPct val="100000"/>
              </a:lnSpc>
            </a:pPr>
            <a:r>
              <a:rPr lang="en-US" sz="2400" dirty="0">
                <a:solidFill>
                  <a:schemeClr val="bg1"/>
                </a:solidFill>
              </a:rPr>
              <a:t>THINKING</a:t>
            </a:r>
            <a:br>
              <a:rPr lang="en-US" sz="2400" dirty="0">
                <a:solidFill>
                  <a:schemeClr val="bg1"/>
                </a:solidFill>
              </a:rPr>
            </a:br>
            <a:r>
              <a:rPr lang="en-US" sz="2400" dirty="0">
                <a:solidFill>
                  <a:schemeClr val="bg1"/>
                </a:solidFill>
              </a:rPr>
              <a:t>BREAKTHROUGHS</a:t>
            </a:r>
          </a:p>
        </p:txBody>
      </p:sp>
      <p:pic>
        <p:nvPicPr>
          <p:cNvPr id="10" name="Picture 9">
            <a:extLst>
              <a:ext uri="{FF2B5EF4-FFF2-40B4-BE49-F238E27FC236}">
                <a16:creationId xmlns:a16="http://schemas.microsoft.com/office/drawing/2014/main" id="{EAF155FD-52B4-4B5D-A5C6-C1E2031507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4319" y="2672863"/>
            <a:ext cx="2392489" cy="550564"/>
          </a:xfrm>
          <a:prstGeom prst="rect">
            <a:avLst/>
          </a:prstGeom>
        </p:spPr>
      </p:pic>
      <p:sp>
        <p:nvSpPr>
          <p:cNvPr id="8" name="Rectangle 17">
            <a:extLst>
              <a:ext uri="{FF2B5EF4-FFF2-40B4-BE49-F238E27FC236}">
                <a16:creationId xmlns:a16="http://schemas.microsoft.com/office/drawing/2014/main" id="{CAED7E94-CAC7-4889-B14A-3D16F974D5C1}"/>
              </a:ext>
            </a:extLst>
          </p:cNvPr>
          <p:cNvSpPr/>
          <p:nvPr userDrawn="1"/>
        </p:nvSpPr>
        <p:spPr>
          <a:xfrm>
            <a:off x="8120726"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854499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5672464"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5638800" y="3041871"/>
            <a:ext cx="5414749" cy="749300"/>
          </a:xfrm>
          <a:prstGeom prst="rect">
            <a:avLst/>
          </a:prstGeom>
        </p:spPr>
        <p:txBody>
          <a:bodyPr/>
          <a:lstStyle>
            <a:lvl1pPr marL="0" indent="0">
              <a:spcBef>
                <a:spcPts val="0"/>
              </a:spcBef>
              <a:buNone/>
              <a:defRPr sz="4400" b="0">
                <a:solidFill>
                  <a:schemeClr val="bg1"/>
                </a:solidFill>
                <a:latin typeface="+mn-lt"/>
              </a:defRPr>
            </a:lvl1pPr>
          </a:lstStyle>
          <a:p>
            <a:pPr lvl="0"/>
            <a:r>
              <a:rPr lang="en-US"/>
              <a:t>HEADLINE OF PPT</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68338" y="1128415"/>
            <a:ext cx="4552950" cy="4552950"/>
          </a:xfrm>
          <a:prstGeom prst="ellipse">
            <a:avLst/>
          </a:prstGeom>
        </p:spPr>
        <p:txBody>
          <a:bodyPr anchor="ctr"/>
          <a:lstStyle>
            <a:lvl1pPr marL="0" indent="0" algn="ctr">
              <a:buNone/>
              <a:defRPr/>
            </a:lvl1pPr>
          </a:lstStyle>
          <a:p>
            <a:endParaRPr lang="en-US"/>
          </a:p>
        </p:txBody>
      </p:sp>
      <p:sp>
        <p:nvSpPr>
          <p:cNvPr id="6" name="Picture Placeholder 5">
            <a:extLst>
              <a:ext uri="{FF2B5EF4-FFF2-40B4-BE49-F238E27FC236}">
                <a16:creationId xmlns:a16="http://schemas.microsoft.com/office/drawing/2014/main" id="{BC00C1E8-168B-42FB-81E1-339A91B9338F}"/>
              </a:ext>
            </a:extLst>
          </p:cNvPr>
          <p:cNvSpPr>
            <a:spLocks noGrp="1"/>
          </p:cNvSpPr>
          <p:nvPr>
            <p:ph type="pic" sz="quarter" idx="15"/>
          </p:nvPr>
        </p:nvSpPr>
        <p:spPr>
          <a:xfrm>
            <a:off x="7734376" y="4343897"/>
            <a:ext cx="2341115" cy="1161635"/>
          </a:xfrm>
          <a:prstGeom prst="rect">
            <a:avLst/>
          </a:prstGeom>
        </p:spPr>
        <p:txBody>
          <a:body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dirty="0">
                <a:solidFill>
                  <a:schemeClr val="bg1"/>
                </a:solidFill>
                <a:latin typeface="Calibri Light" panose="020F0302020204030204" pitchFamily="34" charset="0"/>
                <a:cs typeface="Calibri Light" panose="020F0302020204030204" pitchFamily="34" charset="0"/>
              </a:rPr>
              <a:t>©</a:t>
            </a:r>
            <a:r>
              <a:rPr lang="vi-VN" sz="1100" dirty="0">
                <a:solidFill>
                  <a:schemeClr val="bg1"/>
                </a:solidFill>
                <a:latin typeface="Calibri Light" panose="020F0302020204030204" pitchFamily="34" charset="0"/>
                <a:cs typeface="Calibri Light" panose="020F0302020204030204" pitchFamily="34" charset="0"/>
              </a:rPr>
              <a:t> 2019 Nagarro – All rights reserved</a:t>
            </a:r>
            <a:endParaRPr lang="en-US" sz="1100" dirty="0">
              <a:solidFill>
                <a:schemeClr val="bg1"/>
              </a:solidFill>
            </a:endParaRPr>
          </a:p>
        </p:txBody>
      </p:sp>
    </p:spTree>
    <p:extLst>
      <p:ext uri="{BB962C8B-B14F-4D97-AF65-F5344CB8AC3E}">
        <p14:creationId xmlns:p14="http://schemas.microsoft.com/office/powerpoint/2010/main" val="192714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6B83B2-6AD3-4598-8515-2B4B98B3AD39}"/>
              </a:ext>
            </a:extLst>
          </p:cNvPr>
          <p:cNvSpPr/>
          <p:nvPr userDrawn="1"/>
        </p:nvSpPr>
        <p:spPr>
          <a:xfrm>
            <a:off x="0" y="1"/>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Subtitle 2">
            <a:extLst>
              <a:ext uri="{FF2B5EF4-FFF2-40B4-BE49-F238E27FC236}">
                <a16:creationId xmlns:a16="http://schemas.microsoft.com/office/drawing/2014/main" id="{C0DAF461-EA41-4196-8A19-3932E04D5E79}"/>
              </a:ext>
            </a:extLst>
          </p:cNvPr>
          <p:cNvSpPr>
            <a:spLocks noGrp="1"/>
          </p:cNvSpPr>
          <p:nvPr>
            <p:ph type="subTitle" idx="1" hasCustomPrompt="1"/>
          </p:nvPr>
        </p:nvSpPr>
        <p:spPr>
          <a:xfrm>
            <a:off x="890273" y="3711622"/>
            <a:ext cx="3684722" cy="461665"/>
          </a:xfrm>
          <a:prstGeom prst="rect">
            <a:avLst/>
          </a:prstGeo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Subline is possible</a:t>
            </a:r>
          </a:p>
        </p:txBody>
      </p:sp>
      <p:grpSp>
        <p:nvGrpSpPr>
          <p:cNvPr id="2" name="Gruppieren 1">
            <a:extLst>
              <a:ext uri="{FF2B5EF4-FFF2-40B4-BE49-F238E27FC236}">
                <a16:creationId xmlns:a16="http://schemas.microsoft.com/office/drawing/2014/main" id="{8BEBFF16-F569-4DC4-BA1F-3CE692F59EC5}"/>
              </a:ext>
            </a:extLst>
          </p:cNvPr>
          <p:cNvGrpSpPr/>
          <p:nvPr userDrawn="1"/>
        </p:nvGrpSpPr>
        <p:grpSpPr>
          <a:xfrm>
            <a:off x="11145400" y="-2719"/>
            <a:ext cx="1046602" cy="6302240"/>
            <a:chOff x="11145400" y="-301658"/>
            <a:chExt cx="1046602" cy="6302240"/>
          </a:xfrm>
        </p:grpSpPr>
        <p:pic>
          <p:nvPicPr>
            <p:cNvPr id="13" name="Picture 12">
              <a:extLst>
                <a:ext uri="{FF2B5EF4-FFF2-40B4-BE49-F238E27FC236}">
                  <a16:creationId xmlns:a16="http://schemas.microsoft.com/office/drawing/2014/main" id="{6FDEBBB6-FC95-4C68-B21C-A6A49F5888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608" b="18218"/>
            <a:stretch/>
          </p:blipFill>
          <p:spPr>
            <a:xfrm rot="16200000">
              <a:off x="8536198" y="2316337"/>
              <a:ext cx="6273800" cy="1037809"/>
            </a:xfrm>
            <a:prstGeom prst="rect">
              <a:avLst/>
            </a:prstGeom>
          </p:spPr>
        </p:pic>
        <p:sp>
          <p:nvSpPr>
            <p:cNvPr id="17" name="Rectangle 16">
              <a:extLst>
                <a:ext uri="{FF2B5EF4-FFF2-40B4-BE49-F238E27FC236}">
                  <a16:creationId xmlns:a16="http://schemas.microsoft.com/office/drawing/2014/main" id="{6A534C81-E21A-4BCD-8EE1-0E6D7CD5D066}"/>
                </a:ext>
              </a:extLst>
            </p:cNvPr>
            <p:cNvSpPr/>
            <p:nvPr userDrawn="1"/>
          </p:nvSpPr>
          <p:spPr>
            <a:xfrm>
              <a:off x="11145400" y="5920362"/>
              <a:ext cx="1037809" cy="80220"/>
            </a:xfrm>
            <a:prstGeom prst="rect">
              <a:avLst/>
            </a:prstGeom>
            <a:solidFill>
              <a:srgbClr val="F8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19" name="Text Placeholder 18">
            <a:extLst>
              <a:ext uri="{FF2B5EF4-FFF2-40B4-BE49-F238E27FC236}">
                <a16:creationId xmlns:a16="http://schemas.microsoft.com/office/drawing/2014/main" id="{96DEA7CD-F7B8-46B6-9FB3-AF905877EFA1}"/>
              </a:ext>
            </a:extLst>
          </p:cNvPr>
          <p:cNvSpPr>
            <a:spLocks noGrp="1"/>
          </p:cNvSpPr>
          <p:nvPr>
            <p:ph type="body" sz="quarter" idx="13" hasCustomPrompt="1"/>
          </p:nvPr>
        </p:nvSpPr>
        <p:spPr>
          <a:xfrm>
            <a:off x="856609" y="3041871"/>
            <a:ext cx="5008163" cy="749300"/>
          </a:xfrm>
          <a:prstGeom prst="rect">
            <a:avLst/>
          </a:prstGeom>
        </p:spPr>
        <p:txBody>
          <a:bodyPr/>
          <a:lstStyle>
            <a:lvl1pPr marL="0" indent="0">
              <a:spcBef>
                <a:spcPts val="0"/>
              </a:spcBef>
              <a:buNone/>
              <a:defRPr sz="4400" b="0">
                <a:solidFill>
                  <a:schemeClr val="bg1"/>
                </a:solidFill>
                <a:latin typeface="+mn-lt"/>
              </a:defRPr>
            </a:lvl1pPr>
          </a:lstStyle>
          <a:p>
            <a:pPr lvl="0"/>
            <a:r>
              <a:rPr lang="en-US"/>
              <a:t>CHAPTER-HEADLINE</a:t>
            </a:r>
          </a:p>
        </p:txBody>
      </p:sp>
      <p:sp>
        <p:nvSpPr>
          <p:cNvPr id="4" name="Picture Placeholder 3">
            <a:extLst>
              <a:ext uri="{FF2B5EF4-FFF2-40B4-BE49-F238E27FC236}">
                <a16:creationId xmlns:a16="http://schemas.microsoft.com/office/drawing/2014/main" id="{1ED5CA7A-7E47-4D21-AAE2-70156F1589BE}"/>
              </a:ext>
            </a:extLst>
          </p:cNvPr>
          <p:cNvSpPr>
            <a:spLocks noGrp="1"/>
          </p:cNvSpPr>
          <p:nvPr>
            <p:ph type="pic" sz="quarter" idx="14"/>
          </p:nvPr>
        </p:nvSpPr>
        <p:spPr>
          <a:xfrm>
            <a:off x="6091657" y="1128415"/>
            <a:ext cx="4552950" cy="4552950"/>
          </a:xfrm>
          <a:prstGeom prst="ellipse">
            <a:avLst/>
          </a:prstGeom>
        </p:spPr>
        <p:txBody>
          <a:bodyPr anchor="ctr"/>
          <a:lstStyle>
            <a:lvl1pPr marL="0" indent="0" algn="ctr">
              <a:buNone/>
              <a:defRPr/>
            </a:lvl1pPr>
          </a:lstStyle>
          <a:p>
            <a:endParaRPr lang="en-US"/>
          </a:p>
        </p:txBody>
      </p:sp>
      <p:pic>
        <p:nvPicPr>
          <p:cNvPr id="20" name="Picture 19">
            <a:extLst>
              <a:ext uri="{FF2B5EF4-FFF2-40B4-BE49-F238E27FC236}">
                <a16:creationId xmlns:a16="http://schemas.microsoft.com/office/drawing/2014/main" id="{AA8F487C-99BF-4AF7-A643-C52F33FD13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3541" y="6493742"/>
            <a:ext cx="965516" cy="222186"/>
          </a:xfrm>
          <a:prstGeom prst="rect">
            <a:avLst/>
          </a:prstGeom>
        </p:spPr>
      </p:pic>
      <p:sp>
        <p:nvSpPr>
          <p:cNvPr id="21" name="Rectangle 20">
            <a:extLst>
              <a:ext uri="{FF2B5EF4-FFF2-40B4-BE49-F238E27FC236}">
                <a16:creationId xmlns:a16="http://schemas.microsoft.com/office/drawing/2014/main" id="{41FCA12E-F72C-4860-834B-28291B359ED9}"/>
              </a:ext>
            </a:extLst>
          </p:cNvPr>
          <p:cNvSpPr/>
          <p:nvPr userDrawn="1"/>
        </p:nvSpPr>
        <p:spPr>
          <a:xfrm>
            <a:off x="1456574" y="6433279"/>
            <a:ext cx="2263761" cy="261610"/>
          </a:xfrm>
          <a:prstGeom prst="rect">
            <a:avLst/>
          </a:prstGeom>
        </p:spPr>
        <p:txBody>
          <a:bodyPr wrap="none">
            <a:spAutoFit/>
          </a:bodyPr>
          <a:lstStyle/>
          <a:p>
            <a:r>
              <a:rPr lang="en-US" sz="1100" dirty="0">
                <a:solidFill>
                  <a:schemeClr val="bg1"/>
                </a:solidFill>
                <a:latin typeface="Calibri Light" panose="020F0302020204030204" pitchFamily="34" charset="0"/>
                <a:cs typeface="Calibri Light" panose="020F0302020204030204" pitchFamily="34" charset="0"/>
              </a:rPr>
              <a:t>©</a:t>
            </a:r>
            <a:r>
              <a:rPr lang="vi-VN" sz="1100" dirty="0">
                <a:solidFill>
                  <a:schemeClr val="bg1"/>
                </a:solidFill>
                <a:latin typeface="Calibri Light" panose="020F0302020204030204" pitchFamily="34" charset="0"/>
                <a:cs typeface="Calibri Light" panose="020F0302020204030204" pitchFamily="34" charset="0"/>
              </a:rPr>
              <a:t> 2019 Nagarro – All rights reserved</a:t>
            </a:r>
            <a:endParaRPr lang="en-US" sz="1100" dirty="0">
              <a:solidFill>
                <a:schemeClr val="bg1"/>
              </a:solidFill>
            </a:endParaRPr>
          </a:p>
        </p:txBody>
      </p:sp>
      <p:sp>
        <p:nvSpPr>
          <p:cNvPr id="14" name="Text Placeholder 18">
            <a:extLst>
              <a:ext uri="{FF2B5EF4-FFF2-40B4-BE49-F238E27FC236}">
                <a16:creationId xmlns:a16="http://schemas.microsoft.com/office/drawing/2014/main" id="{24CC1D8F-B052-424F-9AFB-DB4F3C6E4EA1}"/>
              </a:ext>
            </a:extLst>
          </p:cNvPr>
          <p:cNvSpPr>
            <a:spLocks noGrp="1"/>
          </p:cNvSpPr>
          <p:nvPr>
            <p:ph type="body" sz="quarter" idx="15" hasCustomPrompt="1"/>
          </p:nvPr>
        </p:nvSpPr>
        <p:spPr>
          <a:xfrm>
            <a:off x="861866" y="2069669"/>
            <a:ext cx="5008163" cy="749300"/>
          </a:xfrm>
          <a:prstGeom prst="rect">
            <a:avLst/>
          </a:prstGeom>
        </p:spPr>
        <p:txBody>
          <a:bodyPr/>
          <a:lstStyle>
            <a:lvl1pPr marL="0" indent="0">
              <a:spcBef>
                <a:spcPts val="0"/>
              </a:spcBef>
              <a:buNone/>
              <a:defRPr sz="4400" b="1">
                <a:solidFill>
                  <a:schemeClr val="bg2"/>
                </a:solidFill>
                <a:latin typeface="+mn-lt"/>
              </a:defRPr>
            </a:lvl1pPr>
          </a:lstStyle>
          <a:p>
            <a:pPr lvl="0"/>
            <a:r>
              <a:rPr lang="en-US"/>
              <a:t>##</a:t>
            </a:r>
          </a:p>
        </p:txBody>
      </p:sp>
    </p:spTree>
    <p:extLst>
      <p:ext uri="{BB962C8B-B14F-4D97-AF65-F5344CB8AC3E}">
        <p14:creationId xmlns:p14="http://schemas.microsoft.com/office/powerpoint/2010/main" val="12787905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798F-0E76-4182-A746-F0A6E61F1D3E}"/>
              </a:ext>
            </a:extLst>
          </p:cNvPr>
          <p:cNvSpPr>
            <a:spLocks noGrp="1"/>
          </p:cNvSpPr>
          <p:nvPr>
            <p:ph type="title"/>
          </p:nvPr>
        </p:nvSpPr>
        <p:spPr/>
        <p:txBody>
          <a:bodyPr/>
          <a:lstStyle>
            <a:lvl1pPr>
              <a:defRPr b="0">
                <a:solidFill>
                  <a:schemeClr val="tx1"/>
                </a:solidFill>
                <a:latin typeface="+mn-lt"/>
              </a:defRPr>
            </a:lvl1pPr>
          </a:lstStyle>
          <a:p>
            <a:r>
              <a:rPr lang="en-US"/>
              <a:t>Click to edit Master title style</a:t>
            </a:r>
          </a:p>
        </p:txBody>
      </p:sp>
      <p:sp>
        <p:nvSpPr>
          <p:cNvPr id="8" name="Text Placeholder 7">
            <a:extLst>
              <a:ext uri="{FF2B5EF4-FFF2-40B4-BE49-F238E27FC236}">
                <a16:creationId xmlns:a16="http://schemas.microsoft.com/office/drawing/2014/main" id="{CA32FA08-068C-478F-BCEE-178529E72374}"/>
              </a:ext>
            </a:extLst>
          </p:cNvPr>
          <p:cNvSpPr>
            <a:spLocks noGrp="1"/>
          </p:cNvSpPr>
          <p:nvPr>
            <p:ph type="body" sz="quarter" idx="13" hasCustomPrompt="1"/>
          </p:nvPr>
        </p:nvSpPr>
        <p:spPr>
          <a:xfrm>
            <a:off x="1748045"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9" name="Text Placeholder 7">
            <a:extLst>
              <a:ext uri="{FF2B5EF4-FFF2-40B4-BE49-F238E27FC236}">
                <a16:creationId xmlns:a16="http://schemas.microsoft.com/office/drawing/2014/main" id="{9E6A1F6C-D620-4124-B802-6CF496180152}"/>
              </a:ext>
            </a:extLst>
          </p:cNvPr>
          <p:cNvSpPr>
            <a:spLocks noGrp="1"/>
          </p:cNvSpPr>
          <p:nvPr>
            <p:ph type="body" sz="quarter" idx="14" hasCustomPrompt="1"/>
          </p:nvPr>
        </p:nvSpPr>
        <p:spPr>
          <a:xfrm>
            <a:off x="1748045"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29" name="Text Placeholder 7">
            <a:extLst>
              <a:ext uri="{FF2B5EF4-FFF2-40B4-BE49-F238E27FC236}">
                <a16:creationId xmlns:a16="http://schemas.microsoft.com/office/drawing/2014/main" id="{9B1CD0A7-BD46-4BFE-8A32-052003026B4A}"/>
              </a:ext>
            </a:extLst>
          </p:cNvPr>
          <p:cNvSpPr>
            <a:spLocks noGrp="1"/>
          </p:cNvSpPr>
          <p:nvPr>
            <p:ph type="body" sz="quarter" idx="19" hasCustomPrompt="1"/>
          </p:nvPr>
        </p:nvSpPr>
        <p:spPr>
          <a:xfrm>
            <a:off x="6880853" y="2297289"/>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30" name="Text Placeholder 7">
            <a:extLst>
              <a:ext uri="{FF2B5EF4-FFF2-40B4-BE49-F238E27FC236}">
                <a16:creationId xmlns:a16="http://schemas.microsoft.com/office/drawing/2014/main" id="{7DE0D52A-A476-4A70-8BD3-6A8EC92763DE}"/>
              </a:ext>
            </a:extLst>
          </p:cNvPr>
          <p:cNvSpPr>
            <a:spLocks noGrp="1"/>
          </p:cNvSpPr>
          <p:nvPr>
            <p:ph type="body" sz="quarter" idx="20" hasCustomPrompt="1"/>
          </p:nvPr>
        </p:nvSpPr>
        <p:spPr>
          <a:xfrm>
            <a:off x="6880853" y="2667547"/>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44" name="Text Placeholder 7">
            <a:extLst>
              <a:ext uri="{FF2B5EF4-FFF2-40B4-BE49-F238E27FC236}">
                <a16:creationId xmlns:a16="http://schemas.microsoft.com/office/drawing/2014/main" id="{54241FF7-52E9-4181-8F0A-58FBBC7353A1}"/>
              </a:ext>
            </a:extLst>
          </p:cNvPr>
          <p:cNvSpPr>
            <a:spLocks noGrp="1"/>
          </p:cNvSpPr>
          <p:nvPr>
            <p:ph type="body" sz="quarter" idx="24" hasCustomPrompt="1"/>
          </p:nvPr>
        </p:nvSpPr>
        <p:spPr>
          <a:xfrm>
            <a:off x="6229948" y="2303479"/>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47" name="Text Placeholder 7">
            <a:extLst>
              <a:ext uri="{FF2B5EF4-FFF2-40B4-BE49-F238E27FC236}">
                <a16:creationId xmlns:a16="http://schemas.microsoft.com/office/drawing/2014/main" id="{E65E79FE-9CD6-47E6-8C43-002A8769144D}"/>
              </a:ext>
            </a:extLst>
          </p:cNvPr>
          <p:cNvSpPr>
            <a:spLocks noGrp="1"/>
          </p:cNvSpPr>
          <p:nvPr>
            <p:ph type="body" sz="quarter" idx="27" hasCustomPrompt="1"/>
          </p:nvPr>
        </p:nvSpPr>
        <p:spPr>
          <a:xfrm>
            <a:off x="1097140" y="2297909"/>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15" name="Text Placeholder 7">
            <a:extLst>
              <a:ext uri="{FF2B5EF4-FFF2-40B4-BE49-F238E27FC236}">
                <a16:creationId xmlns:a16="http://schemas.microsoft.com/office/drawing/2014/main" id="{880E0D14-DC25-4D2A-BAB6-1C05F627BBF7}"/>
              </a:ext>
            </a:extLst>
          </p:cNvPr>
          <p:cNvSpPr>
            <a:spLocks noGrp="1"/>
          </p:cNvSpPr>
          <p:nvPr>
            <p:ph type="body" sz="quarter" idx="28" hasCustomPrompt="1"/>
          </p:nvPr>
        </p:nvSpPr>
        <p:spPr>
          <a:xfrm>
            <a:off x="1754141"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16" name="Text Placeholder 7">
            <a:extLst>
              <a:ext uri="{FF2B5EF4-FFF2-40B4-BE49-F238E27FC236}">
                <a16:creationId xmlns:a16="http://schemas.microsoft.com/office/drawing/2014/main" id="{100389D8-41D3-4EF6-A561-72345B3CACEF}"/>
              </a:ext>
            </a:extLst>
          </p:cNvPr>
          <p:cNvSpPr>
            <a:spLocks noGrp="1"/>
          </p:cNvSpPr>
          <p:nvPr>
            <p:ph type="body" sz="quarter" idx="29" hasCustomPrompt="1"/>
          </p:nvPr>
        </p:nvSpPr>
        <p:spPr>
          <a:xfrm>
            <a:off x="1754141"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17" name="Text Placeholder 7">
            <a:extLst>
              <a:ext uri="{FF2B5EF4-FFF2-40B4-BE49-F238E27FC236}">
                <a16:creationId xmlns:a16="http://schemas.microsoft.com/office/drawing/2014/main" id="{36BDDC69-B2CB-4C58-97EC-3B2D1AC03390}"/>
              </a:ext>
            </a:extLst>
          </p:cNvPr>
          <p:cNvSpPr>
            <a:spLocks noGrp="1"/>
          </p:cNvSpPr>
          <p:nvPr>
            <p:ph type="body" sz="quarter" idx="30" hasCustomPrompt="1"/>
          </p:nvPr>
        </p:nvSpPr>
        <p:spPr>
          <a:xfrm>
            <a:off x="6886949" y="3793857"/>
            <a:ext cx="2743952" cy="368300"/>
          </a:xfrm>
          <a:prstGeom prst="rect">
            <a:avLst/>
          </a:prstGeom>
        </p:spPr>
        <p:txBody>
          <a:bodyPr anchor="t"/>
          <a:lstStyle>
            <a:lvl1pPr marL="0" indent="0">
              <a:spcBef>
                <a:spcPts val="0"/>
              </a:spcBef>
              <a:buNone/>
              <a:defRPr sz="2800" b="0">
                <a:solidFill>
                  <a:srgbClr val="616161"/>
                </a:solidFill>
                <a:latin typeface="+mn-lt"/>
              </a:defRPr>
            </a:lvl1pPr>
          </a:lstStyle>
          <a:p>
            <a:pPr lvl="0"/>
            <a:r>
              <a:rPr lang="en-US"/>
              <a:t>HEADER</a:t>
            </a:r>
          </a:p>
        </p:txBody>
      </p:sp>
      <p:sp>
        <p:nvSpPr>
          <p:cNvPr id="18" name="Text Placeholder 7">
            <a:extLst>
              <a:ext uri="{FF2B5EF4-FFF2-40B4-BE49-F238E27FC236}">
                <a16:creationId xmlns:a16="http://schemas.microsoft.com/office/drawing/2014/main" id="{F156259C-3E85-4E27-A900-E5FEF32FC03F}"/>
              </a:ext>
            </a:extLst>
          </p:cNvPr>
          <p:cNvSpPr>
            <a:spLocks noGrp="1"/>
          </p:cNvSpPr>
          <p:nvPr>
            <p:ph type="body" sz="quarter" idx="31" hasCustomPrompt="1"/>
          </p:nvPr>
        </p:nvSpPr>
        <p:spPr>
          <a:xfrm>
            <a:off x="6886949" y="4164115"/>
            <a:ext cx="2743952" cy="368300"/>
          </a:xfrm>
          <a:prstGeom prst="rect">
            <a:avLst/>
          </a:prstGeom>
        </p:spPr>
        <p:txBody>
          <a:bodyPr anchor="t"/>
          <a:lstStyle>
            <a:lvl1pPr marL="0" indent="0">
              <a:spcBef>
                <a:spcPts val="0"/>
              </a:spcBef>
              <a:buNone/>
              <a:defRPr sz="1800">
                <a:solidFill>
                  <a:srgbClr val="616161"/>
                </a:solidFill>
              </a:defRPr>
            </a:lvl1pPr>
          </a:lstStyle>
          <a:p>
            <a:pPr lvl="0"/>
            <a:r>
              <a:rPr lang="en-US"/>
              <a:t>SUBHEADER</a:t>
            </a:r>
          </a:p>
        </p:txBody>
      </p:sp>
      <p:sp>
        <p:nvSpPr>
          <p:cNvPr id="19" name="Text Placeholder 7">
            <a:extLst>
              <a:ext uri="{FF2B5EF4-FFF2-40B4-BE49-F238E27FC236}">
                <a16:creationId xmlns:a16="http://schemas.microsoft.com/office/drawing/2014/main" id="{5D04F8F1-FFF5-4243-A668-5A79CE4A653B}"/>
              </a:ext>
            </a:extLst>
          </p:cNvPr>
          <p:cNvSpPr>
            <a:spLocks noGrp="1"/>
          </p:cNvSpPr>
          <p:nvPr>
            <p:ph type="body" sz="quarter" idx="32" hasCustomPrompt="1"/>
          </p:nvPr>
        </p:nvSpPr>
        <p:spPr>
          <a:xfrm>
            <a:off x="6236044" y="3800047"/>
            <a:ext cx="633813" cy="47390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
        <p:nvSpPr>
          <p:cNvPr id="20" name="Text Placeholder 7">
            <a:extLst>
              <a:ext uri="{FF2B5EF4-FFF2-40B4-BE49-F238E27FC236}">
                <a16:creationId xmlns:a16="http://schemas.microsoft.com/office/drawing/2014/main" id="{79B44392-9FED-4355-BD1A-CAD85ED07733}"/>
              </a:ext>
            </a:extLst>
          </p:cNvPr>
          <p:cNvSpPr>
            <a:spLocks noGrp="1"/>
          </p:cNvSpPr>
          <p:nvPr>
            <p:ph type="body" sz="quarter" idx="33" hasCustomPrompt="1"/>
          </p:nvPr>
        </p:nvSpPr>
        <p:spPr>
          <a:xfrm>
            <a:off x="1103236" y="3794477"/>
            <a:ext cx="633813" cy="479474"/>
          </a:xfrm>
          <a:prstGeom prst="rect">
            <a:avLst/>
          </a:prstGeom>
        </p:spPr>
        <p:txBody>
          <a:bodyPr anchor="t"/>
          <a:lstStyle>
            <a:lvl1pPr marL="0" indent="0">
              <a:spcBef>
                <a:spcPts val="0"/>
              </a:spcBef>
              <a:buNone/>
              <a:defRPr sz="2800" b="1">
                <a:solidFill>
                  <a:schemeClr val="bg2"/>
                </a:solidFill>
                <a:latin typeface="+mn-lt"/>
              </a:defRPr>
            </a:lvl1pPr>
          </a:lstStyle>
          <a:p>
            <a:pPr lvl="0"/>
            <a:r>
              <a:rPr lang="en-US" err="1"/>
              <a:t>Nr</a:t>
            </a:r>
            <a:r>
              <a:rPr lang="en-US"/>
              <a:t>.</a:t>
            </a:r>
          </a:p>
        </p:txBody>
      </p:sp>
    </p:spTree>
    <p:extLst>
      <p:ext uri="{BB962C8B-B14F-4D97-AF65-F5344CB8AC3E}">
        <p14:creationId xmlns:p14="http://schemas.microsoft.com/office/powerpoint/2010/main" val="21958628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3892286"/>
            <a:ext cx="5312682" cy="2408918"/>
          </a:xfrm>
          <a:prstGeom prst="rect">
            <a:avLst/>
          </a:prstGeom>
        </p:spPr>
        <p:txBody>
          <a:bodyPr/>
          <a:lstStyle>
            <a:lvl1pPr marL="0" indent="0">
              <a:buNone/>
              <a:defRPr>
                <a:solidFill>
                  <a:srgbClr val="616161"/>
                </a:solidFill>
              </a:defRPr>
            </a:lvl1pPr>
          </a:lstStyle>
          <a:p>
            <a:pPr lvl="0"/>
            <a:r>
              <a:rPr lang="en-US"/>
              <a:t>Click to edit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rgbClr val="616161"/>
                </a:solidFill>
                <a:latin typeface="+mn-lt"/>
              </a:defRPr>
            </a:lvl1pPr>
          </a:lstStyle>
          <a:p>
            <a:r>
              <a:rPr lang="en-US"/>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Tree>
    <p:extLst>
      <p:ext uri="{BB962C8B-B14F-4D97-AF65-F5344CB8AC3E}">
        <p14:creationId xmlns:p14="http://schemas.microsoft.com/office/powerpoint/2010/main" val="36432594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tro with photo">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2C539AB-3B22-432D-BC16-4931AC56140C}"/>
              </a:ext>
            </a:extLst>
          </p:cNvPr>
          <p:cNvSpPr>
            <a:spLocks noGrp="1"/>
          </p:cNvSpPr>
          <p:nvPr>
            <p:ph type="body" sz="quarter" idx="14" hasCustomPrompt="1"/>
          </p:nvPr>
        </p:nvSpPr>
        <p:spPr>
          <a:xfrm>
            <a:off x="5660572" y="2827283"/>
            <a:ext cx="5017938" cy="3305759"/>
          </a:xfrm>
          <a:prstGeom prst="rect">
            <a:avLst/>
          </a:prstGeom>
        </p:spPr>
        <p:txBody>
          <a:bodyPr/>
          <a:lstStyle>
            <a:lvl1pPr marL="0" indent="0">
              <a:buNone/>
              <a:defRPr>
                <a:solidFill>
                  <a:srgbClr val="616161"/>
                </a:solidFill>
              </a:defRPr>
            </a:lvl1pPr>
          </a:lstStyle>
          <a:p>
            <a:pPr lvl="0"/>
            <a:r>
              <a:rPr lang="en-US"/>
              <a:t>Click to edit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itle 1">
            <a:extLst>
              <a:ext uri="{FF2B5EF4-FFF2-40B4-BE49-F238E27FC236}">
                <a16:creationId xmlns:a16="http://schemas.microsoft.com/office/drawing/2014/main" id="{F06D5196-E070-4838-9DC2-637B69B1E39A}"/>
              </a:ext>
            </a:extLst>
          </p:cNvPr>
          <p:cNvSpPr>
            <a:spLocks noGrp="1"/>
          </p:cNvSpPr>
          <p:nvPr>
            <p:ph type="title"/>
          </p:nvPr>
        </p:nvSpPr>
        <p:spPr>
          <a:xfrm>
            <a:off x="668545" y="381575"/>
            <a:ext cx="10385004" cy="590931"/>
          </a:xfrm>
        </p:spPr>
        <p:txBody>
          <a:bodyPr/>
          <a:lstStyle>
            <a:lvl1pPr>
              <a:defRPr b="0">
                <a:solidFill>
                  <a:schemeClr val="tx1"/>
                </a:solidFill>
                <a:latin typeface="+mn-lt"/>
              </a:defRPr>
            </a:lvl1pPr>
          </a:lstStyle>
          <a:p>
            <a:r>
              <a:rPr lang="en-US"/>
              <a:t>Click to edit Master title style</a:t>
            </a:r>
          </a:p>
        </p:txBody>
      </p:sp>
      <p:sp>
        <p:nvSpPr>
          <p:cNvPr id="7" name="Text Placeholder 3">
            <a:extLst>
              <a:ext uri="{FF2B5EF4-FFF2-40B4-BE49-F238E27FC236}">
                <a16:creationId xmlns:a16="http://schemas.microsoft.com/office/drawing/2014/main" id="{24E1618E-629C-44A9-A7AF-5B066BFB2A62}"/>
              </a:ext>
            </a:extLst>
          </p:cNvPr>
          <p:cNvSpPr>
            <a:spLocks noGrp="1"/>
          </p:cNvSpPr>
          <p:nvPr>
            <p:ph type="body" sz="quarter" idx="15"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6" name="Picture Placeholder 8">
            <a:extLst>
              <a:ext uri="{FF2B5EF4-FFF2-40B4-BE49-F238E27FC236}">
                <a16:creationId xmlns:a16="http://schemas.microsoft.com/office/drawing/2014/main" id="{2EDEB566-A935-4808-8F3D-AC8264F5C837}"/>
              </a:ext>
            </a:extLst>
          </p:cNvPr>
          <p:cNvSpPr>
            <a:spLocks noGrp="1"/>
          </p:cNvSpPr>
          <p:nvPr>
            <p:ph type="pic" sz="quarter" idx="13"/>
          </p:nvPr>
        </p:nvSpPr>
        <p:spPr>
          <a:xfrm>
            <a:off x="668545" y="2827283"/>
            <a:ext cx="4544586" cy="3302143"/>
          </a:xfrm>
          <a:prstGeom prst="rect">
            <a:avLst/>
          </a:prstGeom>
        </p:spPr>
        <p:txBody>
          <a:bodyPr/>
          <a:lstStyle/>
          <a:p>
            <a:endParaRPr lang="en-US"/>
          </a:p>
        </p:txBody>
      </p:sp>
      <p:cxnSp>
        <p:nvCxnSpPr>
          <p:cNvPr id="8" name="Straight Connector 14">
            <a:extLst>
              <a:ext uri="{FF2B5EF4-FFF2-40B4-BE49-F238E27FC236}">
                <a16:creationId xmlns:a16="http://schemas.microsoft.com/office/drawing/2014/main" id="{2F6AE52C-286B-448B-929B-AACE4ABCA1F4}"/>
              </a:ext>
            </a:extLst>
          </p:cNvPr>
          <p:cNvCxnSpPr/>
          <p:nvPr userDrawn="1"/>
        </p:nvCxnSpPr>
        <p:spPr>
          <a:xfrm>
            <a:off x="3752631" y="2795753"/>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7605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14782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fiel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6" name="Text Placeholder 5">
            <a:extLst>
              <a:ext uri="{FF2B5EF4-FFF2-40B4-BE49-F238E27FC236}">
                <a16:creationId xmlns:a16="http://schemas.microsoft.com/office/drawing/2014/main" id="{D58F7986-94D9-4F5E-80E5-9C036ED99E7B}"/>
              </a:ext>
            </a:extLst>
          </p:cNvPr>
          <p:cNvSpPr>
            <a:spLocks noGrp="1"/>
          </p:cNvSpPr>
          <p:nvPr>
            <p:ph type="body" sz="quarter" idx="15"/>
          </p:nvPr>
        </p:nvSpPr>
        <p:spPr>
          <a:xfrm>
            <a:off x="668338" y="1625599"/>
            <a:ext cx="10385425" cy="4305300"/>
          </a:xfrm>
          <a:prstGeom prst="rect">
            <a:avLst/>
          </a:prstGeom>
        </p:spPr>
        <p:txBody>
          <a:bodyPr/>
          <a:lstStyle>
            <a:lvl1pPr>
              <a:buClr>
                <a:schemeClr val="accent2"/>
              </a:buClr>
              <a:defRPr>
                <a:solidFill>
                  <a:srgbClr val="616161"/>
                </a:solidFill>
              </a:defRPr>
            </a:lvl1pPr>
            <a:lvl2pPr marL="719138" indent="-269875">
              <a:buClr>
                <a:schemeClr val="accent2"/>
              </a:buClr>
              <a:buSzPct val="65000"/>
              <a:buFont typeface="Courier New" panose="02070309020205020404" pitchFamily="49" charset="0"/>
              <a:buChar char="o"/>
              <a:defRPr>
                <a:solidFill>
                  <a:srgbClr val="616161"/>
                </a:solidFill>
              </a:defRPr>
            </a:lvl2pPr>
            <a:lvl3pPr marL="1252538" indent="-2698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3505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field si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5E258CD5-DC86-4E81-A726-B1380AF63BA2}"/>
              </a:ext>
            </a:extLst>
          </p:cNvPr>
          <p:cNvSpPr>
            <a:spLocks noGrp="1"/>
          </p:cNvSpPr>
          <p:nvPr>
            <p:ph type="body" sz="quarter" idx="13" hasCustomPrompt="1"/>
          </p:nvPr>
        </p:nvSpPr>
        <p:spPr>
          <a:xfrm>
            <a:off x="668338" y="1625600"/>
            <a:ext cx="10385425" cy="4305300"/>
          </a:xfrm>
          <a:prstGeom prst="rect">
            <a:avLst/>
          </a:prstGeom>
        </p:spPr>
        <p:txBody>
          <a:bodyPr/>
          <a:lstStyle>
            <a:lvl1pPr marL="0" indent="0">
              <a:buNone/>
              <a:defRPr>
                <a:solidFill>
                  <a:srgbClr val="616161"/>
                </a:solidFill>
              </a:defRPr>
            </a:lvl1pPr>
          </a:lstStyle>
          <a:p>
            <a:pPr lvl="0"/>
            <a:r>
              <a:rPr lang="en-US"/>
              <a:t>Insert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endParaRPr lang="en-US"/>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Tree>
    <p:extLst>
      <p:ext uri="{BB962C8B-B14F-4D97-AF65-F5344CB8AC3E}">
        <p14:creationId xmlns:p14="http://schemas.microsoft.com/office/powerpoint/2010/main" val="2328912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field dou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
        <p:nvSpPr>
          <p:cNvPr id="7" name="Text Placeholder 5">
            <a:extLst>
              <a:ext uri="{FF2B5EF4-FFF2-40B4-BE49-F238E27FC236}">
                <a16:creationId xmlns:a16="http://schemas.microsoft.com/office/drawing/2014/main" id="{92715397-AFBE-4E04-A77C-B8A6359BCF91}"/>
              </a:ext>
            </a:extLst>
          </p:cNvPr>
          <p:cNvSpPr>
            <a:spLocks noGrp="1"/>
          </p:cNvSpPr>
          <p:nvPr>
            <p:ph type="body" sz="quarter" idx="16"/>
          </p:nvPr>
        </p:nvSpPr>
        <p:spPr>
          <a:xfrm>
            <a:off x="1890589"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57188" indent="-174625">
              <a:buClr>
                <a:schemeClr val="accent2"/>
              </a:buClr>
              <a:buSzPct val="65000"/>
              <a:buFont typeface="Courier New" panose="02070309020205020404" pitchFamily="49" charset="0"/>
              <a:buChar char="o"/>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
        <p:nvSpPr>
          <p:cNvPr id="8" name="Text Placeholder 5">
            <a:extLst>
              <a:ext uri="{FF2B5EF4-FFF2-40B4-BE49-F238E27FC236}">
                <a16:creationId xmlns:a16="http://schemas.microsoft.com/office/drawing/2014/main" id="{E9307932-E750-4F4A-83E5-DF921E397C80}"/>
              </a:ext>
            </a:extLst>
          </p:cNvPr>
          <p:cNvSpPr>
            <a:spLocks noGrp="1"/>
          </p:cNvSpPr>
          <p:nvPr>
            <p:ph type="body" sz="quarter" idx="17" hasCustomPrompt="1"/>
          </p:nvPr>
        </p:nvSpPr>
        <p:spPr>
          <a:xfrm>
            <a:off x="6025896" y="1625599"/>
            <a:ext cx="3705541" cy="4305300"/>
          </a:xfrm>
          <a:prstGeom prst="rect">
            <a:avLst/>
          </a:prstGeom>
          <a:ln w="9525">
            <a:solidFill>
              <a:schemeClr val="bg1">
                <a:lumMod val="85000"/>
              </a:schemeClr>
            </a:solidFill>
          </a:ln>
        </p:spPr>
        <p:txBody>
          <a:bodyPr/>
          <a:lstStyle>
            <a:lvl1pPr>
              <a:buClr>
                <a:schemeClr val="accent2"/>
              </a:buClr>
              <a:defRPr>
                <a:solidFill>
                  <a:srgbClr val="616161"/>
                </a:solidFill>
              </a:defRPr>
            </a:lvl1pPr>
            <a:lvl2pPr marL="357188" indent="-157163">
              <a:buClr>
                <a:schemeClr val="accent2"/>
              </a:buClr>
              <a:buSzPct val="65000"/>
              <a:buFont typeface="Courier New" panose="02070309020205020404" pitchFamily="49" charset="0"/>
              <a:buChar char="o"/>
              <a:tabLst>
                <a:tab pos="357188" algn="l"/>
              </a:tabLst>
              <a:defRPr>
                <a:solidFill>
                  <a:srgbClr val="616161"/>
                </a:solidFill>
              </a:defRPr>
            </a:lvl2pPr>
            <a:lvl3pPr marL="574675" indent="-168275">
              <a:buClr>
                <a:schemeClr val="accent2"/>
              </a:buClr>
              <a:buSzPct val="65000"/>
              <a:buFont typeface="Courier New" panose="02070309020205020404" pitchFamily="49" charset="0"/>
              <a:buChar char="o"/>
              <a:defRPr>
                <a:solidFill>
                  <a:srgbClr val="616161"/>
                </a:solidFill>
              </a:defRPr>
            </a:lvl3pPr>
          </a:lstStyle>
          <a:p>
            <a:pPr lvl="0"/>
            <a:r>
              <a:rPr lang="en-US"/>
              <a:t>Edit Master text styles</a:t>
            </a:r>
          </a:p>
          <a:p>
            <a:pPr lvl="1"/>
            <a:r>
              <a:rPr lang="en-US"/>
              <a:t>Second level</a:t>
            </a:r>
          </a:p>
          <a:p>
            <a:pPr lvl="2"/>
            <a:r>
              <a:rPr lang="en-US"/>
              <a:t>Third level</a:t>
            </a:r>
          </a:p>
        </p:txBody>
      </p:sp>
      <p:sp>
        <p:nvSpPr>
          <p:cNvPr id="10" name="Text Placeholder 5">
            <a:extLst>
              <a:ext uri="{FF2B5EF4-FFF2-40B4-BE49-F238E27FC236}">
                <a16:creationId xmlns:a16="http://schemas.microsoft.com/office/drawing/2014/main" id="{A61291A9-0445-455D-ADBD-A5AFD8777390}"/>
              </a:ext>
            </a:extLst>
          </p:cNvPr>
          <p:cNvSpPr>
            <a:spLocks noGrp="1"/>
          </p:cNvSpPr>
          <p:nvPr>
            <p:ph type="body" sz="quarter" idx="18" hasCustomPrompt="1"/>
          </p:nvPr>
        </p:nvSpPr>
        <p:spPr>
          <a:xfrm>
            <a:off x="530913" y="146460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a:t>No.</a:t>
            </a:r>
          </a:p>
        </p:txBody>
      </p:sp>
      <p:sp>
        <p:nvSpPr>
          <p:cNvPr id="11" name="Text Placeholder 5">
            <a:extLst>
              <a:ext uri="{FF2B5EF4-FFF2-40B4-BE49-F238E27FC236}">
                <a16:creationId xmlns:a16="http://schemas.microsoft.com/office/drawing/2014/main" id="{2CAF4FAA-5333-496C-B5D9-B07D7F9F928B}"/>
              </a:ext>
            </a:extLst>
          </p:cNvPr>
          <p:cNvSpPr>
            <a:spLocks noGrp="1"/>
          </p:cNvSpPr>
          <p:nvPr>
            <p:ph type="body" sz="quarter" idx="19" hasCustomPrompt="1"/>
          </p:nvPr>
        </p:nvSpPr>
        <p:spPr>
          <a:xfrm>
            <a:off x="9959400" y="5247896"/>
            <a:ext cx="1266356" cy="709952"/>
          </a:xfrm>
          <a:prstGeom prst="rect">
            <a:avLst/>
          </a:prstGeom>
          <a:ln w="9525">
            <a:noFill/>
          </a:ln>
        </p:spPr>
        <p:txBody>
          <a:bodyPr/>
          <a:lstStyle>
            <a:lvl1pPr marL="0" indent="0">
              <a:buNone/>
              <a:defRPr sz="5400" b="1">
                <a:solidFill>
                  <a:schemeClr val="bg2"/>
                </a:solidFill>
                <a:latin typeface="+mn-lt"/>
              </a:defRPr>
            </a:lvl1pPr>
          </a:lstStyle>
          <a:p>
            <a:pPr lvl="0"/>
            <a:r>
              <a:rPr lang="en-US"/>
              <a:t>No.</a:t>
            </a:r>
          </a:p>
        </p:txBody>
      </p:sp>
    </p:spTree>
    <p:extLst>
      <p:ext uri="{BB962C8B-B14F-4D97-AF65-F5344CB8AC3E}">
        <p14:creationId xmlns:p14="http://schemas.microsoft.com/office/powerpoint/2010/main" val="17121927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07A09AD-C3ED-4AB8-B48F-146E72E9C0F7}"/>
              </a:ext>
            </a:extLst>
          </p:cNvPr>
          <p:cNvSpPr>
            <a:spLocks noGrp="1"/>
          </p:cNvSpPr>
          <p:nvPr>
            <p:ph sz="quarter" idx="30"/>
          </p:nvPr>
        </p:nvSpPr>
        <p:spPr>
          <a:xfrm>
            <a:off x="1065684"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2" name="Title 1">
            <a:extLst>
              <a:ext uri="{FF2B5EF4-FFF2-40B4-BE49-F238E27FC236}">
                <a16:creationId xmlns:a16="http://schemas.microsoft.com/office/drawing/2014/main" id="{20CA0459-0F1A-4D11-B235-35B7A7FA9D0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6">
            <a:extLst>
              <a:ext uri="{FF2B5EF4-FFF2-40B4-BE49-F238E27FC236}">
                <a16:creationId xmlns:a16="http://schemas.microsoft.com/office/drawing/2014/main" id="{3594C469-8CD9-470E-BD4D-8E2F49DC3F19}"/>
              </a:ext>
            </a:extLst>
          </p:cNvPr>
          <p:cNvSpPr>
            <a:spLocks noGrp="1"/>
          </p:cNvSpPr>
          <p:nvPr>
            <p:ph type="body" sz="quarter" idx="15" hasCustomPrompt="1"/>
          </p:nvPr>
        </p:nvSpPr>
        <p:spPr>
          <a:xfrm>
            <a:off x="1064196"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28" name="Textfeld 27">
            <a:extLst>
              <a:ext uri="{FF2B5EF4-FFF2-40B4-BE49-F238E27FC236}">
                <a16:creationId xmlns:a16="http://schemas.microsoft.com/office/drawing/2014/main" id="{4F0FC2AD-54EE-4361-B58A-28224A40E8B9}"/>
              </a:ext>
            </a:extLst>
          </p:cNvPr>
          <p:cNvSpPr txBox="1"/>
          <p:nvPr userDrawn="1"/>
        </p:nvSpPr>
        <p:spPr>
          <a:xfrm rot="18890381">
            <a:off x="3506159"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
        <p:nvSpPr>
          <p:cNvPr id="35" name="Content Placeholder 14">
            <a:extLst>
              <a:ext uri="{FF2B5EF4-FFF2-40B4-BE49-F238E27FC236}">
                <a16:creationId xmlns:a16="http://schemas.microsoft.com/office/drawing/2014/main" id="{DF0E84C6-1963-4A53-B57E-F63FEA17CB1C}"/>
              </a:ext>
            </a:extLst>
          </p:cNvPr>
          <p:cNvSpPr>
            <a:spLocks noGrp="1"/>
          </p:cNvSpPr>
          <p:nvPr>
            <p:ph sz="quarter" idx="31"/>
          </p:nvPr>
        </p:nvSpPr>
        <p:spPr>
          <a:xfrm>
            <a:off x="4359218"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36" name="Text Placeholder 6">
            <a:extLst>
              <a:ext uri="{FF2B5EF4-FFF2-40B4-BE49-F238E27FC236}">
                <a16:creationId xmlns:a16="http://schemas.microsoft.com/office/drawing/2014/main" id="{D48288C6-475A-4A3E-AEC2-453E55163528}"/>
              </a:ext>
            </a:extLst>
          </p:cNvPr>
          <p:cNvSpPr>
            <a:spLocks noGrp="1"/>
          </p:cNvSpPr>
          <p:nvPr>
            <p:ph type="body" sz="quarter" idx="32" hasCustomPrompt="1"/>
          </p:nvPr>
        </p:nvSpPr>
        <p:spPr>
          <a:xfrm>
            <a:off x="4357730"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37" name="Textfeld 36">
            <a:extLst>
              <a:ext uri="{FF2B5EF4-FFF2-40B4-BE49-F238E27FC236}">
                <a16:creationId xmlns:a16="http://schemas.microsoft.com/office/drawing/2014/main" id="{0BEF0F22-E44B-464C-9181-CB4402FFFCE1}"/>
              </a:ext>
            </a:extLst>
          </p:cNvPr>
          <p:cNvSpPr txBox="1"/>
          <p:nvPr userDrawn="1"/>
        </p:nvSpPr>
        <p:spPr>
          <a:xfrm rot="18890381">
            <a:off x="6799693"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
        <p:nvSpPr>
          <p:cNvPr id="38" name="Content Placeholder 14">
            <a:extLst>
              <a:ext uri="{FF2B5EF4-FFF2-40B4-BE49-F238E27FC236}">
                <a16:creationId xmlns:a16="http://schemas.microsoft.com/office/drawing/2014/main" id="{FDFC454E-34F4-4E78-98A1-34EE74FA58FC}"/>
              </a:ext>
            </a:extLst>
          </p:cNvPr>
          <p:cNvSpPr>
            <a:spLocks noGrp="1"/>
          </p:cNvSpPr>
          <p:nvPr>
            <p:ph sz="quarter" idx="33"/>
          </p:nvPr>
        </p:nvSpPr>
        <p:spPr>
          <a:xfrm>
            <a:off x="7618746" y="2142544"/>
            <a:ext cx="2700000" cy="3395309"/>
          </a:xfrm>
          <a:custGeom>
            <a:avLst/>
            <a:gdLst>
              <a:gd name="connsiteX0" fmla="*/ 0 w 2674385"/>
              <a:gd name="connsiteY0" fmla="*/ 0 h 3395309"/>
              <a:gd name="connsiteX1" fmla="*/ 2674385 w 2674385"/>
              <a:gd name="connsiteY1" fmla="*/ 0 h 3395309"/>
              <a:gd name="connsiteX2" fmla="*/ 2674385 w 2674385"/>
              <a:gd name="connsiteY2" fmla="*/ 3164055 h 3395309"/>
              <a:gd name="connsiteX3" fmla="*/ 2443131 w 2674385"/>
              <a:gd name="connsiteY3" fmla="*/ 3395309 h 3395309"/>
              <a:gd name="connsiteX4" fmla="*/ 219968 w 2674385"/>
              <a:gd name="connsiteY4" fmla="*/ 3395309 h 3395309"/>
              <a:gd name="connsiteX5" fmla="*/ 0 w 2674385"/>
              <a:gd name="connsiteY5" fmla="*/ 3175341 h 33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385" h="3395309">
                <a:moveTo>
                  <a:pt x="0" y="0"/>
                </a:moveTo>
                <a:lnTo>
                  <a:pt x="2674385" y="0"/>
                </a:lnTo>
                <a:lnTo>
                  <a:pt x="2674385" y="3164055"/>
                </a:lnTo>
                <a:lnTo>
                  <a:pt x="2443131" y="3395309"/>
                </a:lnTo>
                <a:lnTo>
                  <a:pt x="219968" y="3395309"/>
                </a:lnTo>
                <a:cubicBezTo>
                  <a:pt x="98483" y="3395309"/>
                  <a:pt x="0" y="3296826"/>
                  <a:pt x="0" y="3175341"/>
                </a:cubicBezTo>
                <a:close/>
              </a:path>
            </a:pathLst>
          </a:custGeom>
          <a:solidFill>
            <a:schemeClr val="bg1"/>
          </a:solidFill>
          <a:ln>
            <a:solidFill>
              <a:schemeClr val="bg1">
                <a:lumMod val="85000"/>
              </a:schemeClr>
            </a:solidFill>
          </a:ln>
        </p:spPr>
        <p:txBody>
          <a:bodyPr wrap="square">
            <a:noAutofit/>
          </a:bodyPr>
          <a:lstStyle>
            <a:lvl1pPr marL="0" indent="0">
              <a:buNone/>
              <a:defRPr sz="1600">
                <a:solidFill>
                  <a:srgbClr val="616161"/>
                </a:solidFill>
              </a:defRPr>
            </a:lvl1pPr>
          </a:lstStyle>
          <a:p>
            <a:pPr lvl="0"/>
            <a:endParaRPr lang="en-US"/>
          </a:p>
        </p:txBody>
      </p:sp>
      <p:sp>
        <p:nvSpPr>
          <p:cNvPr id="39" name="Text Placeholder 6">
            <a:extLst>
              <a:ext uri="{FF2B5EF4-FFF2-40B4-BE49-F238E27FC236}">
                <a16:creationId xmlns:a16="http://schemas.microsoft.com/office/drawing/2014/main" id="{754D76FB-D0FD-4B31-BAB0-B781956739AD}"/>
              </a:ext>
            </a:extLst>
          </p:cNvPr>
          <p:cNvSpPr>
            <a:spLocks noGrp="1"/>
          </p:cNvSpPr>
          <p:nvPr>
            <p:ph type="body" sz="quarter" idx="34" hasCustomPrompt="1"/>
          </p:nvPr>
        </p:nvSpPr>
        <p:spPr>
          <a:xfrm>
            <a:off x="7617258" y="1678469"/>
            <a:ext cx="2700000" cy="435200"/>
          </a:xfrm>
          <a:prstGeom prst="rect">
            <a:avLst/>
          </a:prstGeom>
        </p:spPr>
        <p:txBody>
          <a:bodyPr/>
          <a:lstStyle>
            <a:lvl1pPr marL="0" indent="0" algn="l">
              <a:spcBef>
                <a:spcPts val="0"/>
              </a:spcBef>
              <a:buNone/>
              <a:defRPr sz="2000" b="1">
                <a:solidFill>
                  <a:srgbClr val="616161"/>
                </a:solidFill>
                <a:latin typeface="+mn-lt"/>
              </a:defRPr>
            </a:lvl1pPr>
          </a:lstStyle>
          <a:p>
            <a:pPr lvl="0"/>
            <a:r>
              <a:rPr lang="en-US"/>
              <a:t>Header</a:t>
            </a:r>
          </a:p>
        </p:txBody>
      </p:sp>
      <p:sp>
        <p:nvSpPr>
          <p:cNvPr id="40" name="Textfeld 39">
            <a:extLst>
              <a:ext uri="{FF2B5EF4-FFF2-40B4-BE49-F238E27FC236}">
                <a16:creationId xmlns:a16="http://schemas.microsoft.com/office/drawing/2014/main" id="{ADEFE772-37AE-4715-A3F9-8A6FAAF9EDC0}"/>
              </a:ext>
            </a:extLst>
          </p:cNvPr>
          <p:cNvSpPr txBox="1"/>
          <p:nvPr userDrawn="1"/>
        </p:nvSpPr>
        <p:spPr>
          <a:xfrm rot="18890381">
            <a:off x="10059221" y="5415334"/>
            <a:ext cx="324000" cy="48796"/>
          </a:xfrm>
          <a:prstGeom prst="rect">
            <a:avLst/>
          </a:prstGeom>
          <a:solidFill>
            <a:schemeClr val="bg2"/>
          </a:solidFill>
        </p:spPr>
        <p:txBody>
          <a:bodyPr wrap="square" lIns="0" tIns="0" rIns="0" bIns="0" rtlCol="0">
            <a:spAutoFit/>
          </a:bodyPr>
          <a:lstStyle/>
          <a:p>
            <a:pPr>
              <a:lnSpc>
                <a:spcPts val="100"/>
              </a:lnSpc>
            </a:pPr>
            <a:endParaRPr lang="de-DE" sz="400"/>
          </a:p>
          <a:p>
            <a:pPr>
              <a:lnSpc>
                <a:spcPts val="100"/>
              </a:lnSpc>
            </a:pPr>
            <a:endParaRPr lang="de-DE" sz="400"/>
          </a:p>
          <a:p>
            <a:pPr>
              <a:lnSpc>
                <a:spcPts val="100"/>
              </a:lnSpc>
            </a:pPr>
            <a:endParaRPr lang="de-DE" sz="400"/>
          </a:p>
        </p:txBody>
      </p:sp>
    </p:spTree>
    <p:extLst>
      <p:ext uri="{BB962C8B-B14F-4D97-AF65-F5344CB8AC3E}">
        <p14:creationId xmlns:p14="http://schemas.microsoft.com/office/powerpoint/2010/main" val="2792599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cons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420277" y="3978654"/>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420276" y="4415070"/>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pic>
        <p:nvPicPr>
          <p:cNvPr id="21" name="Picture 12">
            <a:extLst>
              <a:ext uri="{FF2B5EF4-FFF2-40B4-BE49-F238E27FC236}">
                <a16:creationId xmlns:a16="http://schemas.microsoft.com/office/drawing/2014/main" id="{7AB98978-58A8-4BD5-83AB-31173878DE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81" y="2247904"/>
            <a:ext cx="929291" cy="1447671"/>
          </a:xfrm>
          <a:prstGeom prst="rect">
            <a:avLst/>
          </a:prstGeom>
        </p:spPr>
      </p:pic>
      <p:pic>
        <p:nvPicPr>
          <p:cNvPr id="22" name="Picture 15">
            <a:extLst>
              <a:ext uri="{FF2B5EF4-FFF2-40B4-BE49-F238E27FC236}">
                <a16:creationId xmlns:a16="http://schemas.microsoft.com/office/drawing/2014/main" id="{44042C43-DB0E-41BD-9265-FB12A3B229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9755" y="2347427"/>
            <a:ext cx="1108654" cy="1203233"/>
          </a:xfrm>
          <a:prstGeom prst="rect">
            <a:avLst/>
          </a:prstGeom>
        </p:spPr>
      </p:pic>
      <p:pic>
        <p:nvPicPr>
          <p:cNvPr id="23" name="Picture 18">
            <a:extLst>
              <a:ext uri="{FF2B5EF4-FFF2-40B4-BE49-F238E27FC236}">
                <a16:creationId xmlns:a16="http://schemas.microsoft.com/office/drawing/2014/main" id="{70188A4B-B2C0-4DF4-AAE7-15CBD040B30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234720" y="2161405"/>
            <a:ext cx="1156060" cy="1473840"/>
          </a:xfrm>
          <a:prstGeom prst="rect">
            <a:avLst/>
          </a:prstGeom>
        </p:spPr>
      </p:pic>
      <p:pic>
        <p:nvPicPr>
          <p:cNvPr id="24" name="Picture 21">
            <a:extLst>
              <a:ext uri="{FF2B5EF4-FFF2-40B4-BE49-F238E27FC236}">
                <a16:creationId xmlns:a16="http://schemas.microsoft.com/office/drawing/2014/main" id="{4C220B4D-D17F-422E-9577-61422D180D0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00218" y="2347427"/>
            <a:ext cx="1328243" cy="1203233"/>
          </a:xfrm>
          <a:prstGeom prst="rect">
            <a:avLst/>
          </a:prstGeom>
        </p:spPr>
      </p:pic>
      <p:pic>
        <p:nvPicPr>
          <p:cNvPr id="25" name="Picture 22">
            <a:extLst>
              <a:ext uri="{FF2B5EF4-FFF2-40B4-BE49-F238E27FC236}">
                <a16:creationId xmlns:a16="http://schemas.microsoft.com/office/drawing/2014/main" id="{890358E4-489E-44BA-B9D6-F878FCC43B1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391729" y="2367241"/>
            <a:ext cx="1431298" cy="1183419"/>
          </a:xfrm>
          <a:prstGeom prst="rect">
            <a:avLst/>
          </a:prstGeom>
        </p:spPr>
      </p:pic>
      <p:sp>
        <p:nvSpPr>
          <p:cNvPr id="32" name="Text Placeholder 6">
            <a:extLst>
              <a:ext uri="{FF2B5EF4-FFF2-40B4-BE49-F238E27FC236}">
                <a16:creationId xmlns:a16="http://schemas.microsoft.com/office/drawing/2014/main" id="{1D12B9E5-4737-407E-A6FA-703D710326CD}"/>
              </a:ext>
            </a:extLst>
          </p:cNvPr>
          <p:cNvSpPr>
            <a:spLocks noGrp="1"/>
          </p:cNvSpPr>
          <p:nvPr>
            <p:ph type="body" sz="quarter" idx="20" hasCustomPrompt="1"/>
          </p:nvPr>
        </p:nvSpPr>
        <p:spPr>
          <a:xfrm>
            <a:off x="2612832" y="397987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3" name="Text Placeholder 6">
            <a:extLst>
              <a:ext uri="{FF2B5EF4-FFF2-40B4-BE49-F238E27FC236}">
                <a16:creationId xmlns:a16="http://schemas.microsoft.com/office/drawing/2014/main" id="{71BBD592-CF69-4F13-A38D-2BBB68EC263A}"/>
              </a:ext>
            </a:extLst>
          </p:cNvPr>
          <p:cNvSpPr>
            <a:spLocks noGrp="1"/>
          </p:cNvSpPr>
          <p:nvPr>
            <p:ph type="body" sz="quarter" idx="21" hasCustomPrompt="1"/>
          </p:nvPr>
        </p:nvSpPr>
        <p:spPr>
          <a:xfrm>
            <a:off x="2612831" y="441628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34" name="Text Placeholder 6">
            <a:extLst>
              <a:ext uri="{FF2B5EF4-FFF2-40B4-BE49-F238E27FC236}">
                <a16:creationId xmlns:a16="http://schemas.microsoft.com/office/drawing/2014/main" id="{7E94872B-E8A2-419F-8452-7A94F8A94C72}"/>
              </a:ext>
            </a:extLst>
          </p:cNvPr>
          <p:cNvSpPr>
            <a:spLocks noGrp="1"/>
          </p:cNvSpPr>
          <p:nvPr>
            <p:ph type="body" sz="quarter" idx="22" hasCustomPrompt="1"/>
          </p:nvPr>
        </p:nvSpPr>
        <p:spPr>
          <a:xfrm>
            <a:off x="4803742"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5" name="Text Placeholder 6">
            <a:extLst>
              <a:ext uri="{FF2B5EF4-FFF2-40B4-BE49-F238E27FC236}">
                <a16:creationId xmlns:a16="http://schemas.microsoft.com/office/drawing/2014/main" id="{87CD05E4-1960-4E8F-B25A-11ACFA8BD0E5}"/>
              </a:ext>
            </a:extLst>
          </p:cNvPr>
          <p:cNvSpPr>
            <a:spLocks noGrp="1"/>
          </p:cNvSpPr>
          <p:nvPr>
            <p:ph type="body" sz="quarter" idx="23" hasCustomPrompt="1"/>
          </p:nvPr>
        </p:nvSpPr>
        <p:spPr>
          <a:xfrm>
            <a:off x="4803741"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38" name="Text Placeholder 6">
            <a:extLst>
              <a:ext uri="{FF2B5EF4-FFF2-40B4-BE49-F238E27FC236}">
                <a16:creationId xmlns:a16="http://schemas.microsoft.com/office/drawing/2014/main" id="{B652E298-5FEE-4A0A-BCC1-8CE391B8DC8D}"/>
              </a:ext>
            </a:extLst>
          </p:cNvPr>
          <p:cNvSpPr>
            <a:spLocks noGrp="1"/>
          </p:cNvSpPr>
          <p:nvPr>
            <p:ph type="body" sz="quarter" idx="26" hasCustomPrompt="1"/>
          </p:nvPr>
        </p:nvSpPr>
        <p:spPr>
          <a:xfrm>
            <a:off x="9176325" y="3982036"/>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39" name="Text Placeholder 6">
            <a:extLst>
              <a:ext uri="{FF2B5EF4-FFF2-40B4-BE49-F238E27FC236}">
                <a16:creationId xmlns:a16="http://schemas.microsoft.com/office/drawing/2014/main" id="{90FB9BDB-25E5-4358-B35F-61B6FEA85625}"/>
              </a:ext>
            </a:extLst>
          </p:cNvPr>
          <p:cNvSpPr>
            <a:spLocks noGrp="1"/>
          </p:cNvSpPr>
          <p:nvPr>
            <p:ph type="body" sz="quarter" idx="27" hasCustomPrompt="1"/>
          </p:nvPr>
        </p:nvSpPr>
        <p:spPr>
          <a:xfrm>
            <a:off x="9176324" y="4418452"/>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40" name="Text Placeholder 6">
            <a:extLst>
              <a:ext uri="{FF2B5EF4-FFF2-40B4-BE49-F238E27FC236}">
                <a16:creationId xmlns:a16="http://schemas.microsoft.com/office/drawing/2014/main" id="{8E0BEC67-C26D-4FA4-A30A-4F9CA055186D}"/>
              </a:ext>
            </a:extLst>
          </p:cNvPr>
          <p:cNvSpPr>
            <a:spLocks noGrp="1"/>
          </p:cNvSpPr>
          <p:nvPr>
            <p:ph type="body" sz="quarter" idx="28" hasCustomPrompt="1"/>
          </p:nvPr>
        </p:nvSpPr>
        <p:spPr>
          <a:xfrm>
            <a:off x="7016455" y="3976780"/>
            <a:ext cx="1980000"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41" name="Text Placeholder 6">
            <a:extLst>
              <a:ext uri="{FF2B5EF4-FFF2-40B4-BE49-F238E27FC236}">
                <a16:creationId xmlns:a16="http://schemas.microsoft.com/office/drawing/2014/main" id="{DB0E40A4-09CA-41EB-94C7-F87BAF7B3001}"/>
              </a:ext>
            </a:extLst>
          </p:cNvPr>
          <p:cNvSpPr>
            <a:spLocks noGrp="1"/>
          </p:cNvSpPr>
          <p:nvPr>
            <p:ph type="body" sz="quarter" idx="29" hasCustomPrompt="1"/>
          </p:nvPr>
        </p:nvSpPr>
        <p:spPr>
          <a:xfrm>
            <a:off x="7016454" y="4413196"/>
            <a:ext cx="1980000"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Tree>
    <p:extLst>
      <p:ext uri="{BB962C8B-B14F-4D97-AF65-F5344CB8AC3E}">
        <p14:creationId xmlns:p14="http://schemas.microsoft.com/office/powerpoint/2010/main" val="95777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98575" y="6031165"/>
            <a:ext cx="3910259"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7" name="Picture 6">
            <a:extLst>
              <a:ext uri="{FF2B5EF4-FFF2-40B4-BE49-F238E27FC236}">
                <a16:creationId xmlns:a16="http://schemas.microsoft.com/office/drawing/2014/main" id="{4542F013-14EC-4C42-9D3B-AF710EF01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806136"/>
            <a:ext cx="787400" cy="819390"/>
          </a:xfrm>
          <a:prstGeom prst="rect">
            <a:avLst/>
          </a:prstGeom>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agramm &amp;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46E8-BD81-47C6-AAC0-E1C6A8EDB71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Chart Placeholder 9">
            <a:extLst>
              <a:ext uri="{FF2B5EF4-FFF2-40B4-BE49-F238E27FC236}">
                <a16:creationId xmlns:a16="http://schemas.microsoft.com/office/drawing/2014/main" id="{E8A15848-8DAF-440D-98E8-47674D946EE7}"/>
              </a:ext>
            </a:extLst>
          </p:cNvPr>
          <p:cNvSpPr>
            <a:spLocks noGrp="1"/>
          </p:cNvSpPr>
          <p:nvPr>
            <p:ph type="chart" sz="quarter" idx="14"/>
          </p:nvPr>
        </p:nvSpPr>
        <p:spPr>
          <a:xfrm>
            <a:off x="761999" y="1485900"/>
            <a:ext cx="10291549" cy="2532063"/>
          </a:xfrm>
          <a:prstGeom prst="rect">
            <a:avLst/>
          </a:prstGeom>
        </p:spPr>
        <p:txBody>
          <a:bodyPr anchor="ctr">
            <a:noAutofit/>
          </a:bodyPr>
          <a:lstStyle>
            <a:lvl1pPr algn="ctr">
              <a:defRPr lang="en-US" b="1"/>
            </a:lvl1pPr>
          </a:lstStyle>
          <a:p>
            <a:pPr marL="0" lvl="0" indent="0">
              <a:buNone/>
            </a:pPr>
            <a:endParaRPr lang="en-US"/>
          </a:p>
        </p:txBody>
      </p:sp>
      <p:sp>
        <p:nvSpPr>
          <p:cNvPr id="12" name="Text Placeholder 6">
            <a:extLst>
              <a:ext uri="{FF2B5EF4-FFF2-40B4-BE49-F238E27FC236}">
                <a16:creationId xmlns:a16="http://schemas.microsoft.com/office/drawing/2014/main" id="{01AED970-4809-4707-87E6-4D99275EF836}"/>
              </a:ext>
            </a:extLst>
          </p:cNvPr>
          <p:cNvSpPr>
            <a:spLocks noGrp="1"/>
          </p:cNvSpPr>
          <p:nvPr>
            <p:ph type="body" sz="quarter" idx="15" hasCustomPrompt="1"/>
          </p:nvPr>
        </p:nvSpPr>
        <p:spPr>
          <a:xfrm>
            <a:off x="796293"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3" name="Text Placeholder 6">
            <a:extLst>
              <a:ext uri="{FF2B5EF4-FFF2-40B4-BE49-F238E27FC236}">
                <a16:creationId xmlns:a16="http://schemas.microsoft.com/office/drawing/2014/main" id="{B031C88C-2B8A-44D7-8470-61F6D2946A36}"/>
              </a:ext>
            </a:extLst>
          </p:cNvPr>
          <p:cNvSpPr>
            <a:spLocks noGrp="1"/>
          </p:cNvSpPr>
          <p:nvPr>
            <p:ph type="body" sz="quarter" idx="19" hasCustomPrompt="1"/>
          </p:nvPr>
        </p:nvSpPr>
        <p:spPr>
          <a:xfrm>
            <a:off x="796292"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4" name="Text Placeholder 6">
            <a:extLst>
              <a:ext uri="{FF2B5EF4-FFF2-40B4-BE49-F238E27FC236}">
                <a16:creationId xmlns:a16="http://schemas.microsoft.com/office/drawing/2014/main" id="{BB5B8EF0-8840-45B6-A894-E4E63072AF44}"/>
              </a:ext>
            </a:extLst>
          </p:cNvPr>
          <p:cNvSpPr>
            <a:spLocks noGrp="1"/>
          </p:cNvSpPr>
          <p:nvPr>
            <p:ph type="body" sz="quarter" idx="24" hasCustomPrompt="1"/>
          </p:nvPr>
        </p:nvSpPr>
        <p:spPr>
          <a:xfrm>
            <a:off x="8494541"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5" name="Text Placeholder 6">
            <a:extLst>
              <a:ext uri="{FF2B5EF4-FFF2-40B4-BE49-F238E27FC236}">
                <a16:creationId xmlns:a16="http://schemas.microsoft.com/office/drawing/2014/main" id="{5ACB3023-2E8F-44EE-8513-E422CDBCD6BA}"/>
              </a:ext>
            </a:extLst>
          </p:cNvPr>
          <p:cNvSpPr>
            <a:spLocks noGrp="1"/>
          </p:cNvSpPr>
          <p:nvPr>
            <p:ph type="body" sz="quarter" idx="25" hasCustomPrompt="1"/>
          </p:nvPr>
        </p:nvSpPr>
        <p:spPr>
          <a:xfrm>
            <a:off x="8494540"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6" name="Text Placeholder 6">
            <a:extLst>
              <a:ext uri="{FF2B5EF4-FFF2-40B4-BE49-F238E27FC236}">
                <a16:creationId xmlns:a16="http://schemas.microsoft.com/office/drawing/2014/main" id="{A30DDC44-9B65-4B59-B703-C09AA9B01634}"/>
              </a:ext>
            </a:extLst>
          </p:cNvPr>
          <p:cNvSpPr>
            <a:spLocks noGrp="1"/>
          </p:cNvSpPr>
          <p:nvPr>
            <p:ph type="body" sz="quarter" idx="28" hasCustomPrompt="1"/>
          </p:nvPr>
        </p:nvSpPr>
        <p:spPr>
          <a:xfrm>
            <a:off x="4702208" y="4884513"/>
            <a:ext cx="2431259" cy="435200"/>
          </a:xfrm>
          <a:prstGeom prst="rect">
            <a:avLst/>
          </a:prstGeom>
        </p:spPr>
        <p:txBody>
          <a:bodyPr/>
          <a:lstStyle>
            <a:lvl1pPr marL="0" indent="0" algn="ctr">
              <a:spcBef>
                <a:spcPts val="0"/>
              </a:spcBef>
              <a:buNone/>
              <a:defRPr sz="2000" b="1">
                <a:solidFill>
                  <a:srgbClr val="616161"/>
                </a:solidFill>
                <a:latin typeface="+mn-lt"/>
              </a:defRPr>
            </a:lvl1pPr>
          </a:lstStyle>
          <a:p>
            <a:pPr lvl="0"/>
            <a:r>
              <a:rPr lang="en-US"/>
              <a:t>Header</a:t>
            </a:r>
          </a:p>
        </p:txBody>
      </p:sp>
      <p:sp>
        <p:nvSpPr>
          <p:cNvPr id="17" name="Text Placeholder 6">
            <a:extLst>
              <a:ext uri="{FF2B5EF4-FFF2-40B4-BE49-F238E27FC236}">
                <a16:creationId xmlns:a16="http://schemas.microsoft.com/office/drawing/2014/main" id="{7CF67AF1-EB65-4921-B11C-B56EDD72D520}"/>
              </a:ext>
            </a:extLst>
          </p:cNvPr>
          <p:cNvSpPr>
            <a:spLocks noGrp="1"/>
          </p:cNvSpPr>
          <p:nvPr>
            <p:ph type="body" sz="quarter" idx="29" hasCustomPrompt="1"/>
          </p:nvPr>
        </p:nvSpPr>
        <p:spPr>
          <a:xfrm>
            <a:off x="4702207" y="5338021"/>
            <a:ext cx="2431259" cy="435200"/>
          </a:xfrm>
          <a:prstGeom prst="rect">
            <a:avLst/>
          </a:prstGeom>
        </p:spPr>
        <p:txBody>
          <a:bodyPr/>
          <a:lstStyle>
            <a:lvl1pPr marL="0" indent="0" algn="ctr">
              <a:spcBef>
                <a:spcPts val="0"/>
              </a:spcBef>
              <a:buNone/>
              <a:defRPr sz="1600" b="0">
                <a:solidFill>
                  <a:srgbClr val="616161"/>
                </a:solidFill>
                <a:latin typeface="+mj-lt"/>
              </a:defRPr>
            </a:lvl1pPr>
          </a:lstStyle>
          <a:p>
            <a:pPr lvl="0"/>
            <a:r>
              <a:rPr lang="en-US" err="1"/>
              <a:t>Subheader</a:t>
            </a:r>
            <a:endParaRPr lang="en-US"/>
          </a:p>
        </p:txBody>
      </p:sp>
      <p:sp>
        <p:nvSpPr>
          <p:cNvPr id="18" name="TextBox 17">
            <a:extLst>
              <a:ext uri="{FF2B5EF4-FFF2-40B4-BE49-F238E27FC236}">
                <a16:creationId xmlns:a16="http://schemas.microsoft.com/office/drawing/2014/main" id="{6071F964-E9D7-493D-A8E6-708C696EBAC1}"/>
              </a:ext>
            </a:extLst>
          </p:cNvPr>
          <p:cNvSpPr txBox="1"/>
          <p:nvPr userDrawn="1"/>
        </p:nvSpPr>
        <p:spPr>
          <a:xfrm>
            <a:off x="1685549" y="4224340"/>
            <a:ext cx="652743" cy="646331"/>
          </a:xfrm>
          <a:prstGeom prst="rect">
            <a:avLst/>
          </a:prstGeom>
          <a:noFill/>
        </p:spPr>
        <p:txBody>
          <a:bodyPr wrap="none" rtlCol="0">
            <a:spAutoFit/>
          </a:bodyPr>
          <a:lstStyle/>
          <a:p>
            <a:pPr algn="ctr"/>
            <a:r>
              <a:rPr lang="en-US" sz="3600" b="1">
                <a:solidFill>
                  <a:schemeClr val="bg2"/>
                </a:solidFill>
              </a:rPr>
              <a:t>01</a:t>
            </a:r>
          </a:p>
        </p:txBody>
      </p:sp>
      <p:sp>
        <p:nvSpPr>
          <p:cNvPr id="19" name="TextBox 18">
            <a:extLst>
              <a:ext uri="{FF2B5EF4-FFF2-40B4-BE49-F238E27FC236}">
                <a16:creationId xmlns:a16="http://schemas.microsoft.com/office/drawing/2014/main" id="{07DD4720-D711-4869-BC99-CE4954F65482}"/>
              </a:ext>
            </a:extLst>
          </p:cNvPr>
          <p:cNvSpPr txBox="1"/>
          <p:nvPr userDrawn="1"/>
        </p:nvSpPr>
        <p:spPr>
          <a:xfrm>
            <a:off x="5591464" y="4224340"/>
            <a:ext cx="652743" cy="646331"/>
          </a:xfrm>
          <a:prstGeom prst="rect">
            <a:avLst/>
          </a:prstGeom>
          <a:noFill/>
        </p:spPr>
        <p:txBody>
          <a:bodyPr wrap="none" rtlCol="0">
            <a:spAutoFit/>
          </a:bodyPr>
          <a:lstStyle/>
          <a:p>
            <a:pPr algn="ctr"/>
            <a:r>
              <a:rPr lang="en-US" sz="3600" b="1">
                <a:solidFill>
                  <a:schemeClr val="bg2"/>
                </a:solidFill>
              </a:rPr>
              <a:t>02</a:t>
            </a:r>
          </a:p>
        </p:txBody>
      </p:sp>
      <p:sp>
        <p:nvSpPr>
          <p:cNvPr id="20" name="TextBox 19">
            <a:extLst>
              <a:ext uri="{FF2B5EF4-FFF2-40B4-BE49-F238E27FC236}">
                <a16:creationId xmlns:a16="http://schemas.microsoft.com/office/drawing/2014/main" id="{6257B13F-D582-421C-AEE3-A7724D054489}"/>
              </a:ext>
            </a:extLst>
          </p:cNvPr>
          <p:cNvSpPr txBox="1"/>
          <p:nvPr userDrawn="1"/>
        </p:nvSpPr>
        <p:spPr>
          <a:xfrm>
            <a:off x="9383797" y="4224340"/>
            <a:ext cx="652743" cy="646331"/>
          </a:xfrm>
          <a:prstGeom prst="rect">
            <a:avLst/>
          </a:prstGeom>
          <a:noFill/>
        </p:spPr>
        <p:txBody>
          <a:bodyPr wrap="none" rtlCol="0">
            <a:spAutoFit/>
          </a:bodyPr>
          <a:lstStyle/>
          <a:p>
            <a:pPr algn="ctr"/>
            <a:r>
              <a:rPr lang="en-US" sz="3600" b="1">
                <a:solidFill>
                  <a:schemeClr val="bg2"/>
                </a:solidFill>
              </a:rPr>
              <a:t>03</a:t>
            </a:r>
          </a:p>
        </p:txBody>
      </p:sp>
    </p:spTree>
    <p:extLst>
      <p:ext uri="{BB962C8B-B14F-4D97-AF65-F5344CB8AC3E}">
        <p14:creationId xmlns:p14="http://schemas.microsoft.com/office/powerpoint/2010/main" val="11095975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1D1B-078A-46A4-B9F9-8196AD388FF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8" name="Table Placeholder 7">
            <a:extLst>
              <a:ext uri="{FF2B5EF4-FFF2-40B4-BE49-F238E27FC236}">
                <a16:creationId xmlns:a16="http://schemas.microsoft.com/office/drawing/2014/main" id="{353BD251-7226-4BBD-82F1-1D2DD9603D2A}"/>
              </a:ext>
            </a:extLst>
          </p:cNvPr>
          <p:cNvSpPr>
            <a:spLocks noGrp="1"/>
          </p:cNvSpPr>
          <p:nvPr>
            <p:ph type="tbl" sz="quarter" idx="13"/>
          </p:nvPr>
        </p:nvSpPr>
        <p:spPr>
          <a:xfrm>
            <a:off x="552450" y="1485900"/>
            <a:ext cx="10501313" cy="4600575"/>
          </a:xfrm>
          <a:prstGeom prst="rect">
            <a:avLst/>
          </a:prstGeom>
        </p:spPr>
        <p:txBody>
          <a:bodyPr/>
          <a:lstStyle/>
          <a:p>
            <a:endParaRPr lang="en-US"/>
          </a:p>
        </p:txBody>
      </p:sp>
    </p:spTree>
    <p:extLst>
      <p:ext uri="{BB962C8B-B14F-4D97-AF65-F5344CB8AC3E}">
        <p14:creationId xmlns:p14="http://schemas.microsoft.com/office/powerpoint/2010/main" val="12698260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pics overview">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044857-B2DD-4A2B-A5CD-4DC5507EB241}"/>
              </a:ext>
            </a:extLst>
          </p:cNvPr>
          <p:cNvSpPr>
            <a:spLocks noGrp="1"/>
          </p:cNvSpPr>
          <p:nvPr>
            <p:ph type="title"/>
          </p:nvPr>
        </p:nvSpPr>
        <p:spPr/>
        <p:txBody>
          <a:bodyPr/>
          <a:lstStyle>
            <a:lvl1pPr>
              <a:defRPr>
                <a:solidFill>
                  <a:schemeClr val="tx1"/>
                </a:solidFill>
              </a:defRPr>
            </a:lvl1pPr>
          </a:lstStyle>
          <a:p>
            <a:r>
              <a:rPr lang="de-DE"/>
              <a:t>Mastertitelformat bearbeiten</a:t>
            </a:r>
          </a:p>
        </p:txBody>
      </p:sp>
      <p:grpSp>
        <p:nvGrpSpPr>
          <p:cNvPr id="5" name="Gruppieren 4">
            <a:extLst>
              <a:ext uri="{FF2B5EF4-FFF2-40B4-BE49-F238E27FC236}">
                <a16:creationId xmlns:a16="http://schemas.microsoft.com/office/drawing/2014/main" id="{586CC298-11C2-40D1-90BB-C1E7738E0FD4}"/>
              </a:ext>
            </a:extLst>
          </p:cNvPr>
          <p:cNvGrpSpPr/>
          <p:nvPr userDrawn="1"/>
        </p:nvGrpSpPr>
        <p:grpSpPr>
          <a:xfrm>
            <a:off x="0" y="0"/>
            <a:ext cx="12192000" cy="6858000"/>
            <a:chOff x="0" y="0"/>
            <a:chExt cx="12192000" cy="6858000"/>
          </a:xfrm>
        </p:grpSpPr>
        <p:sp>
          <p:nvSpPr>
            <p:cNvPr id="3" name="Rechteck 2">
              <a:extLst>
                <a:ext uri="{FF2B5EF4-FFF2-40B4-BE49-F238E27FC236}">
                  <a16:creationId xmlns:a16="http://schemas.microsoft.com/office/drawing/2014/main" id="{A6543BB7-4C92-4198-ACAB-1BE643EBF0EF}"/>
                </a:ext>
              </a:extLst>
            </p:cNvPr>
            <p:cNvSpPr/>
            <p:nvPr userDrawn="1"/>
          </p:nvSpPr>
          <p:spPr>
            <a:xfrm>
              <a:off x="11403724" y="0"/>
              <a:ext cx="7882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6911FDE7-3A12-4510-9055-6EF69EA5514F}"/>
                </a:ext>
              </a:extLst>
            </p:cNvPr>
            <p:cNvSpPr/>
            <p:nvPr userDrawn="1"/>
          </p:nvSpPr>
          <p:spPr>
            <a:xfrm rot="16200000">
              <a:off x="5481145" y="588579"/>
              <a:ext cx="788276" cy="11750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Picture Placeholder 8">
            <a:extLst>
              <a:ext uri="{FF2B5EF4-FFF2-40B4-BE49-F238E27FC236}">
                <a16:creationId xmlns:a16="http://schemas.microsoft.com/office/drawing/2014/main" id="{44A2520C-5EAB-4715-9BE9-6EFFFA7EDE8A}"/>
              </a:ext>
            </a:extLst>
          </p:cNvPr>
          <p:cNvSpPr>
            <a:spLocks noGrp="1"/>
          </p:cNvSpPr>
          <p:nvPr>
            <p:ph type="pic" sz="quarter" idx="13"/>
          </p:nvPr>
        </p:nvSpPr>
        <p:spPr>
          <a:xfrm>
            <a:off x="-1" y="1628962"/>
            <a:ext cx="4067176" cy="2609850"/>
          </a:xfrm>
          <a:prstGeom prst="rect">
            <a:avLst/>
          </a:prstGeom>
        </p:spPr>
        <p:txBody>
          <a:bodyPr/>
          <a:lstStyle/>
          <a:p>
            <a:endParaRPr lang="en-US"/>
          </a:p>
        </p:txBody>
      </p:sp>
      <p:sp>
        <p:nvSpPr>
          <p:cNvPr id="7" name="Picture Placeholder 8">
            <a:extLst>
              <a:ext uri="{FF2B5EF4-FFF2-40B4-BE49-F238E27FC236}">
                <a16:creationId xmlns:a16="http://schemas.microsoft.com/office/drawing/2014/main" id="{F8008FA3-50B4-47CE-85E5-1BDE0D9DFB46}"/>
              </a:ext>
            </a:extLst>
          </p:cNvPr>
          <p:cNvSpPr>
            <a:spLocks noGrp="1"/>
          </p:cNvSpPr>
          <p:nvPr>
            <p:ph type="pic" sz="quarter" idx="14"/>
          </p:nvPr>
        </p:nvSpPr>
        <p:spPr>
          <a:xfrm>
            <a:off x="8132389" y="1628961"/>
            <a:ext cx="4080858" cy="2624815"/>
          </a:xfrm>
          <a:prstGeom prst="rect">
            <a:avLst/>
          </a:prstGeom>
        </p:spPr>
        <p:txBody>
          <a:bodyPr/>
          <a:lstStyle/>
          <a:p>
            <a:endParaRPr lang="en-US"/>
          </a:p>
        </p:txBody>
      </p:sp>
      <p:sp>
        <p:nvSpPr>
          <p:cNvPr id="8" name="Picture Placeholder 8">
            <a:extLst>
              <a:ext uri="{FF2B5EF4-FFF2-40B4-BE49-F238E27FC236}">
                <a16:creationId xmlns:a16="http://schemas.microsoft.com/office/drawing/2014/main" id="{F3937DAA-92A6-44AD-8714-600B9050504D}"/>
              </a:ext>
            </a:extLst>
          </p:cNvPr>
          <p:cNvSpPr>
            <a:spLocks noGrp="1"/>
          </p:cNvSpPr>
          <p:nvPr>
            <p:ph type="pic" sz="quarter" idx="15"/>
          </p:nvPr>
        </p:nvSpPr>
        <p:spPr>
          <a:xfrm>
            <a:off x="4067175" y="4253777"/>
            <a:ext cx="4067776" cy="2609850"/>
          </a:xfrm>
          <a:prstGeom prst="rect">
            <a:avLst/>
          </a:prstGeom>
        </p:spPr>
        <p:txBody>
          <a:bodyPr/>
          <a:lstStyle/>
          <a:p>
            <a:endParaRPr lang="en-US"/>
          </a:p>
        </p:txBody>
      </p:sp>
      <p:cxnSp>
        <p:nvCxnSpPr>
          <p:cNvPr id="9" name="Straight Connector 14">
            <a:extLst>
              <a:ext uri="{FF2B5EF4-FFF2-40B4-BE49-F238E27FC236}">
                <a16:creationId xmlns:a16="http://schemas.microsoft.com/office/drawing/2014/main" id="{15E5CF4D-F7C4-4F79-937B-C7CFB975842F}"/>
              </a:ext>
            </a:extLst>
          </p:cNvPr>
          <p:cNvCxnSpPr/>
          <p:nvPr userDrawn="1"/>
        </p:nvCxnSpPr>
        <p:spPr>
          <a:xfrm>
            <a:off x="2604162" y="1595016"/>
            <a:ext cx="1460500" cy="0"/>
          </a:xfrm>
          <a:prstGeom prst="line">
            <a:avLst/>
          </a:prstGeom>
          <a:ln w="76200">
            <a:solidFill>
              <a:srgbClr val="F8AE30"/>
            </a:solidFill>
          </a:ln>
        </p:spPr>
        <p:style>
          <a:lnRef idx="1">
            <a:schemeClr val="accent1"/>
          </a:lnRef>
          <a:fillRef idx="0">
            <a:schemeClr val="accent1"/>
          </a:fillRef>
          <a:effectRef idx="0">
            <a:schemeClr val="accent1"/>
          </a:effectRef>
          <a:fontRef idx="minor">
            <a:schemeClr val="tx1"/>
          </a:fontRef>
        </p:style>
      </p:cxnSp>
      <p:cxnSp>
        <p:nvCxnSpPr>
          <p:cNvPr id="10" name="Straight Connector 43">
            <a:extLst>
              <a:ext uri="{FF2B5EF4-FFF2-40B4-BE49-F238E27FC236}">
                <a16:creationId xmlns:a16="http://schemas.microsoft.com/office/drawing/2014/main" id="{BDF15A0C-7F46-43D8-80C8-7BCAC09FBE93}"/>
              </a:ext>
            </a:extLst>
          </p:cNvPr>
          <p:cNvCxnSpPr/>
          <p:nvPr userDrawn="1"/>
        </p:nvCxnSpPr>
        <p:spPr>
          <a:xfrm>
            <a:off x="10744200" y="1595016"/>
            <a:ext cx="1460500" cy="0"/>
          </a:xfrm>
          <a:prstGeom prst="line">
            <a:avLst/>
          </a:prstGeom>
          <a:ln w="76200">
            <a:solidFill>
              <a:srgbClr val="F84E81"/>
            </a:solidFill>
          </a:ln>
        </p:spPr>
        <p:style>
          <a:lnRef idx="1">
            <a:schemeClr val="accent1"/>
          </a:lnRef>
          <a:fillRef idx="0">
            <a:schemeClr val="accent1"/>
          </a:fillRef>
          <a:effectRef idx="0">
            <a:schemeClr val="accent1"/>
          </a:effectRef>
          <a:fontRef idx="minor">
            <a:schemeClr val="tx1"/>
          </a:fontRef>
        </p:style>
      </p:cxnSp>
      <p:sp>
        <p:nvSpPr>
          <p:cNvPr id="12" name="Text Placeholder 16">
            <a:extLst>
              <a:ext uri="{FF2B5EF4-FFF2-40B4-BE49-F238E27FC236}">
                <a16:creationId xmlns:a16="http://schemas.microsoft.com/office/drawing/2014/main" id="{B5A4867C-6721-4A8C-A2BC-86956A30DD0B}"/>
              </a:ext>
            </a:extLst>
          </p:cNvPr>
          <p:cNvSpPr>
            <a:spLocks noGrp="1"/>
          </p:cNvSpPr>
          <p:nvPr>
            <p:ph type="body" sz="quarter" idx="16" hasCustomPrompt="1"/>
          </p:nvPr>
        </p:nvSpPr>
        <p:spPr>
          <a:xfrm>
            <a:off x="4262641" y="2590379"/>
            <a:ext cx="3618615" cy="1286101"/>
          </a:xfrm>
          <a:prstGeom prst="rect">
            <a:avLst/>
          </a:prstGeom>
        </p:spPr>
        <p:txBody>
          <a:bodyPr/>
          <a:lstStyle>
            <a:lvl1pPr>
              <a:buClr>
                <a:schemeClr val="tx2"/>
              </a:buClr>
              <a:defRPr sz="1400">
                <a:solidFill>
                  <a:srgbClr val="616161"/>
                </a:solidFill>
              </a:defRPr>
            </a:lvl1pPr>
            <a:lvl2pPr>
              <a:defRPr sz="1400">
                <a:solidFill>
                  <a:srgbClr val="616161"/>
                </a:solidFill>
              </a:defRPr>
            </a:lvl2pPr>
            <a:lvl3pPr>
              <a:defRPr sz="1400">
                <a:solidFill>
                  <a:srgbClr val="616161"/>
                </a:solidFill>
              </a:defRPr>
            </a:lvl3pPr>
          </a:lstStyle>
          <a:p>
            <a:pPr lvl="0"/>
            <a:r>
              <a:rPr lang="en-US"/>
              <a:t>Edit Master text styles</a:t>
            </a:r>
          </a:p>
        </p:txBody>
      </p:sp>
      <p:cxnSp>
        <p:nvCxnSpPr>
          <p:cNvPr id="13" name="Straight Connector 44">
            <a:extLst>
              <a:ext uri="{FF2B5EF4-FFF2-40B4-BE49-F238E27FC236}">
                <a16:creationId xmlns:a16="http://schemas.microsoft.com/office/drawing/2014/main" id="{30888A12-482C-442A-84FC-58E98A049FED}"/>
              </a:ext>
            </a:extLst>
          </p:cNvPr>
          <p:cNvCxnSpPr/>
          <p:nvPr userDrawn="1"/>
        </p:nvCxnSpPr>
        <p:spPr>
          <a:xfrm>
            <a:off x="6674995" y="4212741"/>
            <a:ext cx="1460500"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6">
            <a:extLst>
              <a:ext uri="{FF2B5EF4-FFF2-40B4-BE49-F238E27FC236}">
                <a16:creationId xmlns:a16="http://schemas.microsoft.com/office/drawing/2014/main" id="{8C889CE3-0CBA-4979-92FD-BC56BEBAA56D}"/>
              </a:ext>
            </a:extLst>
          </p:cNvPr>
          <p:cNvSpPr>
            <a:spLocks noGrp="1"/>
          </p:cNvSpPr>
          <p:nvPr>
            <p:ph type="body" sz="quarter" idx="17" hasCustomPrompt="1"/>
          </p:nvPr>
        </p:nvSpPr>
        <p:spPr>
          <a:xfrm>
            <a:off x="285727" y="5301970"/>
            <a:ext cx="3618615" cy="1286101"/>
          </a:xfrm>
          <a:prstGeom prst="rect">
            <a:avLst/>
          </a:prstGeom>
        </p:spPr>
        <p:txBody>
          <a:bodyPr/>
          <a:lstStyle>
            <a:lvl1pPr>
              <a:buClr>
                <a:schemeClr val="bg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a:t>Edit Master text styles</a:t>
            </a:r>
          </a:p>
        </p:txBody>
      </p:sp>
      <p:sp>
        <p:nvSpPr>
          <p:cNvPr id="15" name="Text Placeholder 16">
            <a:extLst>
              <a:ext uri="{FF2B5EF4-FFF2-40B4-BE49-F238E27FC236}">
                <a16:creationId xmlns:a16="http://schemas.microsoft.com/office/drawing/2014/main" id="{7EF8C6DD-CD91-41E7-8AB9-F9B2ED42243B}"/>
              </a:ext>
            </a:extLst>
          </p:cNvPr>
          <p:cNvSpPr>
            <a:spLocks noGrp="1"/>
          </p:cNvSpPr>
          <p:nvPr>
            <p:ph type="body" sz="quarter" idx="18" hasCustomPrompt="1"/>
          </p:nvPr>
        </p:nvSpPr>
        <p:spPr>
          <a:xfrm>
            <a:off x="8355670" y="5301970"/>
            <a:ext cx="3618615" cy="1286101"/>
          </a:xfrm>
          <a:prstGeom prst="rect">
            <a:avLst/>
          </a:prstGeom>
        </p:spPr>
        <p:txBody>
          <a:bodyPr/>
          <a:lstStyle>
            <a:lvl1pPr>
              <a:buClr>
                <a:schemeClr val="accent2"/>
              </a:buClr>
              <a:defRPr sz="1400">
                <a:solidFill>
                  <a:srgbClr val="616161"/>
                </a:solidFill>
              </a:defRPr>
            </a:lvl1pPr>
            <a:lvl2pPr>
              <a:defRPr sz="1400">
                <a:solidFill>
                  <a:schemeClr val="tx1">
                    <a:lumMod val="75000"/>
                    <a:lumOff val="25000"/>
                  </a:schemeClr>
                </a:solidFill>
              </a:defRPr>
            </a:lvl2pPr>
            <a:lvl3pPr>
              <a:defRPr sz="1400">
                <a:solidFill>
                  <a:schemeClr val="tx1">
                    <a:lumMod val="75000"/>
                    <a:lumOff val="25000"/>
                  </a:schemeClr>
                </a:solidFill>
              </a:defRPr>
            </a:lvl3pPr>
          </a:lstStyle>
          <a:p>
            <a:pPr lvl="0"/>
            <a:r>
              <a:rPr lang="en-US"/>
              <a:t>Edit Master text styles</a:t>
            </a:r>
          </a:p>
        </p:txBody>
      </p:sp>
      <p:sp>
        <p:nvSpPr>
          <p:cNvPr id="16" name="Text Placeholder 18">
            <a:extLst>
              <a:ext uri="{FF2B5EF4-FFF2-40B4-BE49-F238E27FC236}">
                <a16:creationId xmlns:a16="http://schemas.microsoft.com/office/drawing/2014/main" id="{C53E1AB8-E536-4DB2-81A5-5F058C71501A}"/>
              </a:ext>
            </a:extLst>
          </p:cNvPr>
          <p:cNvSpPr>
            <a:spLocks noGrp="1"/>
          </p:cNvSpPr>
          <p:nvPr>
            <p:ph type="body" sz="quarter" idx="19" hasCustomPrompt="1"/>
          </p:nvPr>
        </p:nvSpPr>
        <p:spPr>
          <a:xfrm>
            <a:off x="285726"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AE30"/>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
        <p:nvSpPr>
          <p:cNvPr id="17" name="Text Placeholder 18">
            <a:extLst>
              <a:ext uri="{FF2B5EF4-FFF2-40B4-BE49-F238E27FC236}">
                <a16:creationId xmlns:a16="http://schemas.microsoft.com/office/drawing/2014/main" id="{27498DD5-4974-4E2D-902A-71844495F222}"/>
              </a:ext>
            </a:extLst>
          </p:cNvPr>
          <p:cNvSpPr>
            <a:spLocks noGrp="1"/>
          </p:cNvSpPr>
          <p:nvPr>
            <p:ph type="body" sz="quarter" idx="20" hasCustomPrompt="1"/>
          </p:nvPr>
        </p:nvSpPr>
        <p:spPr>
          <a:xfrm>
            <a:off x="8334813" y="4521821"/>
            <a:ext cx="3618615" cy="757130"/>
          </a:xfrm>
          <a:prstGeom prst="rect">
            <a:avLst/>
          </a:prstGeom>
        </p:spPr>
        <p:txBody>
          <a:bodyPr vert="horz" wrap="square" lIns="91440" tIns="45720" rIns="91440" bIns="45720" rtlCol="0" anchor="t" anchorCtr="0">
            <a:spAutoFit/>
          </a:bodyPr>
          <a:lstStyle>
            <a:lvl1pPr>
              <a:defRPr lang="en-US" sz="2400" b="1" smtClean="0">
                <a:solidFill>
                  <a:srgbClr val="F84E81"/>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
        <p:nvSpPr>
          <p:cNvPr id="18" name="Text Placeholder 18">
            <a:extLst>
              <a:ext uri="{FF2B5EF4-FFF2-40B4-BE49-F238E27FC236}">
                <a16:creationId xmlns:a16="http://schemas.microsoft.com/office/drawing/2014/main" id="{29895D96-E019-4660-9B46-7B60BD4CFE40}"/>
              </a:ext>
            </a:extLst>
          </p:cNvPr>
          <p:cNvSpPr>
            <a:spLocks noGrp="1"/>
          </p:cNvSpPr>
          <p:nvPr>
            <p:ph type="body" sz="quarter" idx="21" hasCustomPrompt="1"/>
          </p:nvPr>
        </p:nvSpPr>
        <p:spPr>
          <a:xfrm>
            <a:off x="4268991" y="1833249"/>
            <a:ext cx="3618615" cy="757130"/>
          </a:xfrm>
          <a:prstGeom prst="rect">
            <a:avLst/>
          </a:prstGeom>
        </p:spPr>
        <p:txBody>
          <a:bodyPr vert="horz" wrap="square" lIns="91440" tIns="45720" rIns="91440" bIns="45720" rtlCol="0" anchor="t" anchorCtr="0">
            <a:spAutoFit/>
          </a:bodyPr>
          <a:lstStyle>
            <a:lvl1pPr>
              <a:defRPr lang="en-US" sz="2400" b="1" smtClean="0">
                <a:solidFill>
                  <a:schemeClr val="tx2"/>
                </a:solidFill>
                <a:latin typeface="+mn-lt"/>
                <a:ea typeface="+mj-ea"/>
                <a:cs typeface="+mj-cs"/>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mtClean="0"/>
            </a:lvl4pPr>
            <a:lvl5pPr>
              <a:defRPr lang="en-US"/>
            </a:lvl5pPr>
          </a:lstStyle>
          <a:p>
            <a:pPr marL="0" lvl="0">
              <a:lnSpc>
                <a:spcPct val="90000"/>
              </a:lnSpc>
              <a:spcBef>
                <a:spcPct val="0"/>
              </a:spcBef>
              <a:buNone/>
            </a:pPr>
            <a:r>
              <a:rPr lang="en-US"/>
              <a:t>Click to Edit Master text style over here</a:t>
            </a:r>
          </a:p>
        </p:txBody>
      </p:sp>
    </p:spTree>
    <p:extLst>
      <p:ext uri="{BB962C8B-B14F-4D97-AF65-F5344CB8AC3E}">
        <p14:creationId xmlns:p14="http://schemas.microsoft.com/office/powerpoint/2010/main" val="15558096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B4199D-2F5F-4EB2-9CE9-13D5964B5D8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5605657D-496B-4ADA-B788-71B37202F3B1}"/>
              </a:ext>
            </a:extLst>
          </p:cNvPr>
          <p:cNvSpPr>
            <a:spLocks noGrp="1"/>
          </p:cNvSpPr>
          <p:nvPr>
            <p:ph type="pic" sz="quarter" idx="12"/>
          </p:nvPr>
        </p:nvSpPr>
        <p:spPr>
          <a:xfrm>
            <a:off x="0" y="0"/>
            <a:ext cx="12192000" cy="6858000"/>
          </a:xfrm>
          <a:prstGeom prst="rect">
            <a:avLst/>
          </a:prstGeom>
          <a:noFill/>
        </p:spPr>
        <p:txBody>
          <a:bodyPr anchor="ctr"/>
          <a:lstStyle>
            <a:lvl1pPr marL="0" indent="0" algn="ctr">
              <a:buNone/>
              <a:defRPr/>
            </a:lvl1pPr>
          </a:lstStyle>
          <a:p>
            <a:endParaRPr lang="en-US"/>
          </a:p>
        </p:txBody>
      </p:sp>
      <p:sp>
        <p:nvSpPr>
          <p:cNvPr id="4" name="Title 1">
            <a:extLst>
              <a:ext uri="{FF2B5EF4-FFF2-40B4-BE49-F238E27FC236}">
                <a16:creationId xmlns:a16="http://schemas.microsoft.com/office/drawing/2014/main" id="{2400F4E6-1576-48AA-9D27-81625226F3E1}"/>
              </a:ext>
            </a:extLst>
          </p:cNvPr>
          <p:cNvSpPr>
            <a:spLocks noGrp="1"/>
          </p:cNvSpPr>
          <p:nvPr>
            <p:ph type="title" hasCustomPrompt="1"/>
          </p:nvPr>
        </p:nvSpPr>
        <p:spPr>
          <a:xfrm>
            <a:off x="668545" y="1658832"/>
            <a:ext cx="4992027" cy="2086725"/>
          </a:xfrm>
        </p:spPr>
        <p:txBody>
          <a:bodyPr/>
          <a:lstStyle>
            <a:lvl1pPr>
              <a:defRPr sz="4800">
                <a:solidFill>
                  <a:srgbClr val="616161"/>
                </a:solidFill>
              </a:defRPr>
            </a:lvl1pPr>
          </a:lstStyle>
          <a:p>
            <a:r>
              <a:rPr lang="en-US"/>
              <a:t>CLICK TO EDIT MASTER TITLE STYLE</a:t>
            </a:r>
          </a:p>
        </p:txBody>
      </p:sp>
      <p:sp>
        <p:nvSpPr>
          <p:cNvPr id="13" name="Content Placeholder 12">
            <a:extLst>
              <a:ext uri="{FF2B5EF4-FFF2-40B4-BE49-F238E27FC236}">
                <a16:creationId xmlns:a16="http://schemas.microsoft.com/office/drawing/2014/main" id="{7B79F792-C6D9-4ADF-8788-D59F8AF7FEEA}"/>
              </a:ext>
            </a:extLst>
          </p:cNvPr>
          <p:cNvSpPr>
            <a:spLocks noGrp="1"/>
          </p:cNvSpPr>
          <p:nvPr>
            <p:ph sz="quarter" idx="11"/>
          </p:nvPr>
        </p:nvSpPr>
        <p:spPr>
          <a:xfrm>
            <a:off x="581467" y="1642647"/>
            <a:ext cx="76857" cy="742950"/>
          </a:xfrm>
          <a:prstGeom prst="rect">
            <a:avLst/>
          </a:prstGeom>
          <a:solidFill>
            <a:schemeClr val="tx2"/>
          </a:solidFill>
          <a:ln>
            <a:noFill/>
          </a:ln>
        </p:spPr>
        <p:txBody>
          <a:bodyPr/>
          <a:lstStyle>
            <a:lvl1pPr marL="0" indent="0" algn="ctr">
              <a:buNone/>
              <a:defRPr sz="100"/>
            </a:lvl1pPr>
          </a:lstStyle>
          <a:p>
            <a:pPr lvl="0"/>
            <a:endParaRPr lang="en-US"/>
          </a:p>
        </p:txBody>
      </p:sp>
    </p:spTree>
    <p:extLst>
      <p:ext uri="{BB962C8B-B14F-4D97-AF65-F5344CB8AC3E}">
        <p14:creationId xmlns:p14="http://schemas.microsoft.com/office/powerpoint/2010/main" val="241684618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ogo coll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D011-55F2-424C-878C-B7FCCA8B896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9" name="Rectangle 28">
            <a:extLst>
              <a:ext uri="{FF2B5EF4-FFF2-40B4-BE49-F238E27FC236}">
                <a16:creationId xmlns:a16="http://schemas.microsoft.com/office/drawing/2014/main" id="{6F089302-F57A-4794-BBF3-1AFDBC2D520E}"/>
              </a:ext>
            </a:extLst>
          </p:cNvPr>
          <p:cNvSpPr/>
          <p:nvPr userDrawn="1"/>
        </p:nvSpPr>
        <p:spPr>
          <a:xfrm>
            <a:off x="11433783" y="0"/>
            <a:ext cx="766763" cy="6299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7">
            <a:extLst>
              <a:ext uri="{FF2B5EF4-FFF2-40B4-BE49-F238E27FC236}">
                <a16:creationId xmlns:a16="http://schemas.microsoft.com/office/drawing/2014/main" id="{E5DC8247-5D18-4F50-9E78-C558622DD99C}"/>
              </a:ext>
            </a:extLst>
          </p:cNvPr>
          <p:cNvSpPr>
            <a:spLocks noGrp="1"/>
          </p:cNvSpPr>
          <p:nvPr>
            <p:ph type="pic" sz="quarter" idx="13" hasCustomPrompt="1"/>
          </p:nvPr>
        </p:nvSpPr>
        <p:spPr>
          <a:xfrm>
            <a:off x="762000" y="1809065"/>
            <a:ext cx="1188720" cy="646331"/>
          </a:xfrm>
          <a:prstGeom prst="rect">
            <a:avLst/>
          </a:prstGeom>
        </p:spPr>
        <p:txBody>
          <a:bodyPr>
            <a:noAutofit/>
          </a:bodyPr>
          <a:lstStyle>
            <a:lvl1pPr marL="0" indent="0" algn="ctr">
              <a:buNone/>
              <a:defRPr/>
            </a:lvl1pPr>
          </a:lstStyle>
          <a:p>
            <a:r>
              <a:rPr lang="en-US"/>
              <a:t>Logo</a:t>
            </a:r>
          </a:p>
        </p:txBody>
      </p:sp>
      <p:sp>
        <p:nvSpPr>
          <p:cNvPr id="7" name="Picture Placeholder 7">
            <a:extLst>
              <a:ext uri="{FF2B5EF4-FFF2-40B4-BE49-F238E27FC236}">
                <a16:creationId xmlns:a16="http://schemas.microsoft.com/office/drawing/2014/main" id="{AB986798-C298-4AFE-B4FF-1E7A59EFAA66}"/>
              </a:ext>
            </a:extLst>
          </p:cNvPr>
          <p:cNvSpPr>
            <a:spLocks noGrp="1"/>
          </p:cNvSpPr>
          <p:nvPr>
            <p:ph type="pic" sz="quarter" idx="14" hasCustomPrompt="1"/>
          </p:nvPr>
        </p:nvSpPr>
        <p:spPr>
          <a:xfrm>
            <a:off x="2341880" y="1809065"/>
            <a:ext cx="1188720" cy="646331"/>
          </a:xfrm>
          <a:prstGeom prst="rect">
            <a:avLst/>
          </a:prstGeom>
        </p:spPr>
        <p:txBody>
          <a:bodyPr>
            <a:noAutofit/>
          </a:bodyPr>
          <a:lstStyle>
            <a:lvl1pPr marL="0" indent="0" algn="ctr">
              <a:buNone/>
              <a:defRPr/>
            </a:lvl1pPr>
          </a:lstStyle>
          <a:p>
            <a:r>
              <a:rPr lang="en-US"/>
              <a:t>Logo</a:t>
            </a:r>
          </a:p>
        </p:txBody>
      </p:sp>
      <p:sp>
        <p:nvSpPr>
          <p:cNvPr id="8" name="Picture Placeholder 7">
            <a:extLst>
              <a:ext uri="{FF2B5EF4-FFF2-40B4-BE49-F238E27FC236}">
                <a16:creationId xmlns:a16="http://schemas.microsoft.com/office/drawing/2014/main" id="{D8A62CBE-052C-4EAB-B64A-B78B26A6E984}"/>
              </a:ext>
            </a:extLst>
          </p:cNvPr>
          <p:cNvSpPr>
            <a:spLocks noGrp="1"/>
          </p:cNvSpPr>
          <p:nvPr>
            <p:ph type="pic" sz="quarter" idx="15" hasCustomPrompt="1"/>
          </p:nvPr>
        </p:nvSpPr>
        <p:spPr>
          <a:xfrm>
            <a:off x="3921760" y="1809065"/>
            <a:ext cx="1188720" cy="646331"/>
          </a:xfrm>
          <a:prstGeom prst="rect">
            <a:avLst/>
          </a:prstGeom>
        </p:spPr>
        <p:txBody>
          <a:bodyPr>
            <a:noAutofit/>
          </a:bodyPr>
          <a:lstStyle>
            <a:lvl1pPr marL="0" indent="0" algn="ctr">
              <a:buNone/>
              <a:defRPr/>
            </a:lvl1pPr>
          </a:lstStyle>
          <a:p>
            <a:r>
              <a:rPr lang="en-US"/>
              <a:t>Logo</a:t>
            </a:r>
          </a:p>
        </p:txBody>
      </p:sp>
      <p:sp>
        <p:nvSpPr>
          <p:cNvPr id="9" name="Picture Placeholder 7">
            <a:extLst>
              <a:ext uri="{FF2B5EF4-FFF2-40B4-BE49-F238E27FC236}">
                <a16:creationId xmlns:a16="http://schemas.microsoft.com/office/drawing/2014/main" id="{F865656C-94C0-4314-8A55-1C657AD9B6B1}"/>
              </a:ext>
            </a:extLst>
          </p:cNvPr>
          <p:cNvSpPr>
            <a:spLocks noGrp="1"/>
          </p:cNvSpPr>
          <p:nvPr>
            <p:ph type="pic" sz="quarter" idx="16" hasCustomPrompt="1"/>
          </p:nvPr>
        </p:nvSpPr>
        <p:spPr>
          <a:xfrm>
            <a:off x="5501640" y="1809065"/>
            <a:ext cx="1188720" cy="646331"/>
          </a:xfrm>
          <a:prstGeom prst="rect">
            <a:avLst/>
          </a:prstGeom>
        </p:spPr>
        <p:txBody>
          <a:bodyPr>
            <a:noAutofit/>
          </a:bodyPr>
          <a:lstStyle>
            <a:lvl1pPr marL="0" indent="0" algn="ctr">
              <a:buNone/>
              <a:defRPr/>
            </a:lvl1pPr>
          </a:lstStyle>
          <a:p>
            <a:r>
              <a:rPr lang="en-US"/>
              <a:t>Logo</a:t>
            </a:r>
          </a:p>
        </p:txBody>
      </p:sp>
      <p:sp>
        <p:nvSpPr>
          <p:cNvPr id="10" name="Picture Placeholder 7">
            <a:extLst>
              <a:ext uri="{FF2B5EF4-FFF2-40B4-BE49-F238E27FC236}">
                <a16:creationId xmlns:a16="http://schemas.microsoft.com/office/drawing/2014/main" id="{CA739005-5E8E-44FC-956A-B1511DBC3DA0}"/>
              </a:ext>
            </a:extLst>
          </p:cNvPr>
          <p:cNvSpPr>
            <a:spLocks noGrp="1"/>
          </p:cNvSpPr>
          <p:nvPr>
            <p:ph type="pic" sz="quarter" idx="17" hasCustomPrompt="1"/>
          </p:nvPr>
        </p:nvSpPr>
        <p:spPr>
          <a:xfrm>
            <a:off x="7081520" y="1809065"/>
            <a:ext cx="1188720" cy="646331"/>
          </a:xfrm>
          <a:prstGeom prst="rect">
            <a:avLst/>
          </a:prstGeom>
        </p:spPr>
        <p:txBody>
          <a:bodyPr>
            <a:noAutofit/>
          </a:bodyPr>
          <a:lstStyle>
            <a:lvl1pPr marL="0" indent="0" algn="ctr">
              <a:buNone/>
              <a:defRPr/>
            </a:lvl1pPr>
          </a:lstStyle>
          <a:p>
            <a:r>
              <a:rPr lang="en-US"/>
              <a:t>Logo</a:t>
            </a:r>
          </a:p>
        </p:txBody>
      </p:sp>
      <p:sp>
        <p:nvSpPr>
          <p:cNvPr id="11" name="Picture Placeholder 7">
            <a:extLst>
              <a:ext uri="{FF2B5EF4-FFF2-40B4-BE49-F238E27FC236}">
                <a16:creationId xmlns:a16="http://schemas.microsoft.com/office/drawing/2014/main" id="{9169F24B-D255-4456-AB14-51A7940FA03B}"/>
              </a:ext>
            </a:extLst>
          </p:cNvPr>
          <p:cNvSpPr>
            <a:spLocks noGrp="1"/>
          </p:cNvSpPr>
          <p:nvPr>
            <p:ph type="pic" sz="quarter" idx="18" hasCustomPrompt="1"/>
          </p:nvPr>
        </p:nvSpPr>
        <p:spPr>
          <a:xfrm>
            <a:off x="8661400" y="1809065"/>
            <a:ext cx="1188720" cy="646331"/>
          </a:xfrm>
          <a:prstGeom prst="rect">
            <a:avLst/>
          </a:prstGeom>
        </p:spPr>
        <p:txBody>
          <a:bodyPr>
            <a:noAutofit/>
          </a:bodyPr>
          <a:lstStyle>
            <a:lvl1pPr marL="0" indent="0" algn="ctr">
              <a:buNone/>
              <a:defRPr/>
            </a:lvl1pPr>
          </a:lstStyle>
          <a:p>
            <a:r>
              <a:rPr lang="en-US"/>
              <a:t>Logo</a:t>
            </a:r>
          </a:p>
        </p:txBody>
      </p:sp>
      <p:sp>
        <p:nvSpPr>
          <p:cNvPr id="12" name="Picture Placeholder 7">
            <a:extLst>
              <a:ext uri="{FF2B5EF4-FFF2-40B4-BE49-F238E27FC236}">
                <a16:creationId xmlns:a16="http://schemas.microsoft.com/office/drawing/2014/main" id="{DE4C733C-DE0D-48A6-B7D5-A0CD9D45C39F}"/>
              </a:ext>
            </a:extLst>
          </p:cNvPr>
          <p:cNvSpPr>
            <a:spLocks noGrp="1"/>
          </p:cNvSpPr>
          <p:nvPr>
            <p:ph type="pic" sz="quarter" idx="19" hasCustomPrompt="1"/>
          </p:nvPr>
        </p:nvSpPr>
        <p:spPr>
          <a:xfrm>
            <a:off x="10241280" y="1807696"/>
            <a:ext cx="1188720" cy="646331"/>
          </a:xfrm>
          <a:prstGeom prst="rect">
            <a:avLst/>
          </a:prstGeom>
        </p:spPr>
        <p:txBody>
          <a:bodyPr>
            <a:noAutofit/>
          </a:bodyPr>
          <a:lstStyle>
            <a:lvl1pPr marL="0" indent="0" algn="ctr">
              <a:buNone/>
              <a:defRPr/>
            </a:lvl1pPr>
          </a:lstStyle>
          <a:p>
            <a:r>
              <a:rPr lang="en-US"/>
              <a:t>Logo</a:t>
            </a:r>
          </a:p>
        </p:txBody>
      </p:sp>
      <p:sp>
        <p:nvSpPr>
          <p:cNvPr id="13" name="Picture Placeholder 7">
            <a:extLst>
              <a:ext uri="{FF2B5EF4-FFF2-40B4-BE49-F238E27FC236}">
                <a16:creationId xmlns:a16="http://schemas.microsoft.com/office/drawing/2014/main" id="{BE720332-C6EF-4AAD-83E3-8EDD05B61754}"/>
              </a:ext>
            </a:extLst>
          </p:cNvPr>
          <p:cNvSpPr>
            <a:spLocks noGrp="1"/>
          </p:cNvSpPr>
          <p:nvPr>
            <p:ph type="pic" sz="quarter" idx="20" hasCustomPrompt="1"/>
          </p:nvPr>
        </p:nvSpPr>
        <p:spPr>
          <a:xfrm>
            <a:off x="762000" y="3233817"/>
            <a:ext cx="1188720" cy="646331"/>
          </a:xfrm>
          <a:prstGeom prst="rect">
            <a:avLst/>
          </a:prstGeom>
        </p:spPr>
        <p:txBody>
          <a:bodyPr>
            <a:noAutofit/>
          </a:bodyPr>
          <a:lstStyle>
            <a:lvl1pPr marL="0" indent="0" algn="ctr">
              <a:buNone/>
              <a:defRPr/>
            </a:lvl1pPr>
          </a:lstStyle>
          <a:p>
            <a:r>
              <a:rPr lang="en-US"/>
              <a:t>Logo</a:t>
            </a:r>
          </a:p>
        </p:txBody>
      </p:sp>
      <p:sp>
        <p:nvSpPr>
          <p:cNvPr id="14" name="Picture Placeholder 7">
            <a:extLst>
              <a:ext uri="{FF2B5EF4-FFF2-40B4-BE49-F238E27FC236}">
                <a16:creationId xmlns:a16="http://schemas.microsoft.com/office/drawing/2014/main" id="{0D2FAA46-8724-4B66-9A21-6CAE60777458}"/>
              </a:ext>
            </a:extLst>
          </p:cNvPr>
          <p:cNvSpPr>
            <a:spLocks noGrp="1"/>
          </p:cNvSpPr>
          <p:nvPr>
            <p:ph type="pic" sz="quarter" idx="21" hasCustomPrompt="1"/>
          </p:nvPr>
        </p:nvSpPr>
        <p:spPr>
          <a:xfrm>
            <a:off x="2341880" y="3233817"/>
            <a:ext cx="1188720" cy="646331"/>
          </a:xfrm>
          <a:prstGeom prst="rect">
            <a:avLst/>
          </a:prstGeom>
        </p:spPr>
        <p:txBody>
          <a:bodyPr>
            <a:noAutofit/>
          </a:bodyPr>
          <a:lstStyle>
            <a:lvl1pPr marL="0" indent="0" algn="ctr">
              <a:buNone/>
              <a:defRPr/>
            </a:lvl1pPr>
          </a:lstStyle>
          <a:p>
            <a:r>
              <a:rPr lang="en-US"/>
              <a:t>Logo</a:t>
            </a:r>
          </a:p>
        </p:txBody>
      </p:sp>
      <p:sp>
        <p:nvSpPr>
          <p:cNvPr id="15" name="Picture Placeholder 7">
            <a:extLst>
              <a:ext uri="{FF2B5EF4-FFF2-40B4-BE49-F238E27FC236}">
                <a16:creationId xmlns:a16="http://schemas.microsoft.com/office/drawing/2014/main" id="{F3369BB0-069D-4204-9579-DB6474087780}"/>
              </a:ext>
            </a:extLst>
          </p:cNvPr>
          <p:cNvSpPr>
            <a:spLocks noGrp="1"/>
          </p:cNvSpPr>
          <p:nvPr>
            <p:ph type="pic" sz="quarter" idx="22" hasCustomPrompt="1"/>
          </p:nvPr>
        </p:nvSpPr>
        <p:spPr>
          <a:xfrm>
            <a:off x="3921760" y="3233817"/>
            <a:ext cx="1188720" cy="646331"/>
          </a:xfrm>
          <a:prstGeom prst="rect">
            <a:avLst/>
          </a:prstGeom>
        </p:spPr>
        <p:txBody>
          <a:bodyPr>
            <a:noAutofit/>
          </a:bodyPr>
          <a:lstStyle>
            <a:lvl1pPr marL="0" indent="0" algn="ctr">
              <a:buNone/>
              <a:defRPr/>
            </a:lvl1pPr>
          </a:lstStyle>
          <a:p>
            <a:r>
              <a:rPr lang="en-US"/>
              <a:t>Logo</a:t>
            </a:r>
          </a:p>
        </p:txBody>
      </p:sp>
      <p:sp>
        <p:nvSpPr>
          <p:cNvPr id="16" name="Picture Placeholder 7">
            <a:extLst>
              <a:ext uri="{FF2B5EF4-FFF2-40B4-BE49-F238E27FC236}">
                <a16:creationId xmlns:a16="http://schemas.microsoft.com/office/drawing/2014/main" id="{F94A31C3-FDFF-4360-999E-601E14E194E0}"/>
              </a:ext>
            </a:extLst>
          </p:cNvPr>
          <p:cNvSpPr>
            <a:spLocks noGrp="1"/>
          </p:cNvSpPr>
          <p:nvPr>
            <p:ph type="pic" sz="quarter" idx="23" hasCustomPrompt="1"/>
          </p:nvPr>
        </p:nvSpPr>
        <p:spPr>
          <a:xfrm>
            <a:off x="5501640" y="3233817"/>
            <a:ext cx="1188720" cy="646331"/>
          </a:xfrm>
          <a:prstGeom prst="rect">
            <a:avLst/>
          </a:prstGeom>
        </p:spPr>
        <p:txBody>
          <a:bodyPr>
            <a:noAutofit/>
          </a:bodyPr>
          <a:lstStyle>
            <a:lvl1pPr marL="0" indent="0" algn="ctr">
              <a:buNone/>
              <a:defRPr/>
            </a:lvl1pPr>
          </a:lstStyle>
          <a:p>
            <a:r>
              <a:rPr lang="en-US"/>
              <a:t>Logo</a:t>
            </a:r>
          </a:p>
        </p:txBody>
      </p:sp>
      <p:sp>
        <p:nvSpPr>
          <p:cNvPr id="17" name="Picture Placeholder 7">
            <a:extLst>
              <a:ext uri="{FF2B5EF4-FFF2-40B4-BE49-F238E27FC236}">
                <a16:creationId xmlns:a16="http://schemas.microsoft.com/office/drawing/2014/main" id="{CE08EA28-EF07-49D1-81DE-44E4A0817DC9}"/>
              </a:ext>
            </a:extLst>
          </p:cNvPr>
          <p:cNvSpPr>
            <a:spLocks noGrp="1"/>
          </p:cNvSpPr>
          <p:nvPr>
            <p:ph type="pic" sz="quarter" idx="24" hasCustomPrompt="1"/>
          </p:nvPr>
        </p:nvSpPr>
        <p:spPr>
          <a:xfrm>
            <a:off x="7081520" y="3233817"/>
            <a:ext cx="1188720" cy="646331"/>
          </a:xfrm>
          <a:prstGeom prst="rect">
            <a:avLst/>
          </a:prstGeom>
        </p:spPr>
        <p:txBody>
          <a:bodyPr>
            <a:noAutofit/>
          </a:bodyPr>
          <a:lstStyle>
            <a:lvl1pPr marL="0" indent="0" algn="ctr">
              <a:buNone/>
              <a:defRPr/>
            </a:lvl1pPr>
          </a:lstStyle>
          <a:p>
            <a:r>
              <a:rPr lang="en-US"/>
              <a:t>Logo</a:t>
            </a:r>
          </a:p>
        </p:txBody>
      </p:sp>
      <p:sp>
        <p:nvSpPr>
          <p:cNvPr id="18" name="Picture Placeholder 7">
            <a:extLst>
              <a:ext uri="{FF2B5EF4-FFF2-40B4-BE49-F238E27FC236}">
                <a16:creationId xmlns:a16="http://schemas.microsoft.com/office/drawing/2014/main" id="{86F30C67-BBDA-4C9C-B63E-1E3E7899C624}"/>
              </a:ext>
            </a:extLst>
          </p:cNvPr>
          <p:cNvSpPr>
            <a:spLocks noGrp="1"/>
          </p:cNvSpPr>
          <p:nvPr>
            <p:ph type="pic" sz="quarter" idx="25" hasCustomPrompt="1"/>
          </p:nvPr>
        </p:nvSpPr>
        <p:spPr>
          <a:xfrm>
            <a:off x="8661400" y="3233817"/>
            <a:ext cx="1188720" cy="646331"/>
          </a:xfrm>
          <a:prstGeom prst="rect">
            <a:avLst/>
          </a:prstGeom>
        </p:spPr>
        <p:txBody>
          <a:bodyPr>
            <a:noAutofit/>
          </a:bodyPr>
          <a:lstStyle>
            <a:lvl1pPr marL="0" indent="0" algn="ctr">
              <a:buNone/>
              <a:defRPr/>
            </a:lvl1pPr>
          </a:lstStyle>
          <a:p>
            <a:r>
              <a:rPr lang="en-US"/>
              <a:t>Logo</a:t>
            </a:r>
          </a:p>
        </p:txBody>
      </p:sp>
      <p:sp>
        <p:nvSpPr>
          <p:cNvPr id="19" name="Picture Placeholder 7">
            <a:extLst>
              <a:ext uri="{FF2B5EF4-FFF2-40B4-BE49-F238E27FC236}">
                <a16:creationId xmlns:a16="http://schemas.microsoft.com/office/drawing/2014/main" id="{67064733-EC7D-4D7E-981C-7F64EFDF7A90}"/>
              </a:ext>
            </a:extLst>
          </p:cNvPr>
          <p:cNvSpPr>
            <a:spLocks noGrp="1"/>
          </p:cNvSpPr>
          <p:nvPr>
            <p:ph type="pic" sz="quarter" idx="26" hasCustomPrompt="1"/>
          </p:nvPr>
        </p:nvSpPr>
        <p:spPr>
          <a:xfrm>
            <a:off x="10241280" y="3232448"/>
            <a:ext cx="1188720" cy="646331"/>
          </a:xfrm>
          <a:prstGeom prst="rect">
            <a:avLst/>
          </a:prstGeom>
        </p:spPr>
        <p:txBody>
          <a:bodyPr>
            <a:noAutofit/>
          </a:bodyPr>
          <a:lstStyle>
            <a:lvl1pPr marL="0" indent="0" algn="ctr">
              <a:buNone/>
              <a:defRPr/>
            </a:lvl1pPr>
          </a:lstStyle>
          <a:p>
            <a:r>
              <a:rPr lang="en-US"/>
              <a:t>Logo</a:t>
            </a:r>
          </a:p>
        </p:txBody>
      </p:sp>
      <p:sp>
        <p:nvSpPr>
          <p:cNvPr id="20" name="Picture Placeholder 7">
            <a:extLst>
              <a:ext uri="{FF2B5EF4-FFF2-40B4-BE49-F238E27FC236}">
                <a16:creationId xmlns:a16="http://schemas.microsoft.com/office/drawing/2014/main" id="{583D6856-A081-4C6D-89C1-F7BC0E37ED00}"/>
              </a:ext>
            </a:extLst>
          </p:cNvPr>
          <p:cNvSpPr>
            <a:spLocks noGrp="1"/>
          </p:cNvSpPr>
          <p:nvPr>
            <p:ph type="pic" sz="quarter" idx="27" hasCustomPrompt="1"/>
          </p:nvPr>
        </p:nvSpPr>
        <p:spPr>
          <a:xfrm>
            <a:off x="762000" y="4657200"/>
            <a:ext cx="1188720" cy="646331"/>
          </a:xfrm>
          <a:prstGeom prst="rect">
            <a:avLst/>
          </a:prstGeom>
        </p:spPr>
        <p:txBody>
          <a:bodyPr>
            <a:noAutofit/>
          </a:bodyPr>
          <a:lstStyle>
            <a:lvl1pPr marL="0" indent="0" algn="ctr">
              <a:buNone/>
              <a:defRPr/>
            </a:lvl1pPr>
          </a:lstStyle>
          <a:p>
            <a:r>
              <a:rPr lang="en-US"/>
              <a:t>Logo</a:t>
            </a:r>
          </a:p>
        </p:txBody>
      </p:sp>
      <p:sp>
        <p:nvSpPr>
          <p:cNvPr id="21" name="Picture Placeholder 7">
            <a:extLst>
              <a:ext uri="{FF2B5EF4-FFF2-40B4-BE49-F238E27FC236}">
                <a16:creationId xmlns:a16="http://schemas.microsoft.com/office/drawing/2014/main" id="{47C2125E-C8E8-4917-AC98-9DF886D018F2}"/>
              </a:ext>
            </a:extLst>
          </p:cNvPr>
          <p:cNvSpPr>
            <a:spLocks noGrp="1"/>
          </p:cNvSpPr>
          <p:nvPr>
            <p:ph type="pic" sz="quarter" idx="28" hasCustomPrompt="1"/>
          </p:nvPr>
        </p:nvSpPr>
        <p:spPr>
          <a:xfrm>
            <a:off x="2341880" y="4657200"/>
            <a:ext cx="1188720" cy="646331"/>
          </a:xfrm>
          <a:prstGeom prst="rect">
            <a:avLst/>
          </a:prstGeom>
        </p:spPr>
        <p:txBody>
          <a:bodyPr>
            <a:noAutofit/>
          </a:bodyPr>
          <a:lstStyle>
            <a:lvl1pPr marL="0" indent="0" algn="ctr">
              <a:buNone/>
              <a:defRPr/>
            </a:lvl1pPr>
          </a:lstStyle>
          <a:p>
            <a:r>
              <a:rPr lang="en-US"/>
              <a:t>Logo</a:t>
            </a:r>
          </a:p>
        </p:txBody>
      </p:sp>
      <p:sp>
        <p:nvSpPr>
          <p:cNvPr id="22" name="Picture Placeholder 7">
            <a:extLst>
              <a:ext uri="{FF2B5EF4-FFF2-40B4-BE49-F238E27FC236}">
                <a16:creationId xmlns:a16="http://schemas.microsoft.com/office/drawing/2014/main" id="{175FBB1E-0420-4428-B8A3-DB0BA7FC30D6}"/>
              </a:ext>
            </a:extLst>
          </p:cNvPr>
          <p:cNvSpPr>
            <a:spLocks noGrp="1"/>
          </p:cNvSpPr>
          <p:nvPr>
            <p:ph type="pic" sz="quarter" idx="29" hasCustomPrompt="1"/>
          </p:nvPr>
        </p:nvSpPr>
        <p:spPr>
          <a:xfrm>
            <a:off x="3921760" y="4657200"/>
            <a:ext cx="1188720" cy="646331"/>
          </a:xfrm>
          <a:prstGeom prst="rect">
            <a:avLst/>
          </a:prstGeom>
        </p:spPr>
        <p:txBody>
          <a:bodyPr>
            <a:noAutofit/>
          </a:bodyPr>
          <a:lstStyle>
            <a:lvl1pPr marL="0" indent="0" algn="ctr">
              <a:buNone/>
              <a:defRPr/>
            </a:lvl1pPr>
          </a:lstStyle>
          <a:p>
            <a:r>
              <a:rPr lang="en-US"/>
              <a:t>Logo</a:t>
            </a:r>
          </a:p>
        </p:txBody>
      </p:sp>
      <p:sp>
        <p:nvSpPr>
          <p:cNvPr id="23" name="Picture Placeholder 7">
            <a:extLst>
              <a:ext uri="{FF2B5EF4-FFF2-40B4-BE49-F238E27FC236}">
                <a16:creationId xmlns:a16="http://schemas.microsoft.com/office/drawing/2014/main" id="{4A31B9DA-8E08-4799-9752-016046AB626E}"/>
              </a:ext>
            </a:extLst>
          </p:cNvPr>
          <p:cNvSpPr>
            <a:spLocks noGrp="1"/>
          </p:cNvSpPr>
          <p:nvPr>
            <p:ph type="pic" sz="quarter" idx="30" hasCustomPrompt="1"/>
          </p:nvPr>
        </p:nvSpPr>
        <p:spPr>
          <a:xfrm>
            <a:off x="5501640" y="4657200"/>
            <a:ext cx="1188720" cy="646331"/>
          </a:xfrm>
          <a:prstGeom prst="rect">
            <a:avLst/>
          </a:prstGeom>
        </p:spPr>
        <p:txBody>
          <a:bodyPr>
            <a:noAutofit/>
          </a:bodyPr>
          <a:lstStyle>
            <a:lvl1pPr marL="0" indent="0" algn="ctr">
              <a:buNone/>
              <a:defRPr/>
            </a:lvl1pPr>
          </a:lstStyle>
          <a:p>
            <a:r>
              <a:rPr lang="en-US"/>
              <a:t>Logo</a:t>
            </a:r>
          </a:p>
        </p:txBody>
      </p:sp>
      <p:sp>
        <p:nvSpPr>
          <p:cNvPr id="24" name="Picture Placeholder 7">
            <a:extLst>
              <a:ext uri="{FF2B5EF4-FFF2-40B4-BE49-F238E27FC236}">
                <a16:creationId xmlns:a16="http://schemas.microsoft.com/office/drawing/2014/main" id="{1E4CF3EE-1C20-4DC4-9CDC-3D1DF48CA5C2}"/>
              </a:ext>
            </a:extLst>
          </p:cNvPr>
          <p:cNvSpPr>
            <a:spLocks noGrp="1"/>
          </p:cNvSpPr>
          <p:nvPr>
            <p:ph type="pic" sz="quarter" idx="31" hasCustomPrompt="1"/>
          </p:nvPr>
        </p:nvSpPr>
        <p:spPr>
          <a:xfrm>
            <a:off x="7081520" y="4657200"/>
            <a:ext cx="1188720" cy="646331"/>
          </a:xfrm>
          <a:prstGeom prst="rect">
            <a:avLst/>
          </a:prstGeom>
        </p:spPr>
        <p:txBody>
          <a:bodyPr>
            <a:noAutofit/>
          </a:bodyPr>
          <a:lstStyle>
            <a:lvl1pPr marL="0" indent="0" algn="ctr">
              <a:buNone/>
              <a:defRPr/>
            </a:lvl1pPr>
          </a:lstStyle>
          <a:p>
            <a:r>
              <a:rPr lang="en-US"/>
              <a:t>Logo</a:t>
            </a:r>
          </a:p>
        </p:txBody>
      </p:sp>
      <p:sp>
        <p:nvSpPr>
          <p:cNvPr id="25" name="Picture Placeholder 7">
            <a:extLst>
              <a:ext uri="{FF2B5EF4-FFF2-40B4-BE49-F238E27FC236}">
                <a16:creationId xmlns:a16="http://schemas.microsoft.com/office/drawing/2014/main" id="{DCA5BEAD-B4C2-4462-AD15-EF7DA66B4F96}"/>
              </a:ext>
            </a:extLst>
          </p:cNvPr>
          <p:cNvSpPr>
            <a:spLocks noGrp="1"/>
          </p:cNvSpPr>
          <p:nvPr>
            <p:ph type="pic" sz="quarter" idx="32" hasCustomPrompt="1"/>
          </p:nvPr>
        </p:nvSpPr>
        <p:spPr>
          <a:xfrm>
            <a:off x="8661400" y="4657200"/>
            <a:ext cx="1188720" cy="646331"/>
          </a:xfrm>
          <a:prstGeom prst="rect">
            <a:avLst/>
          </a:prstGeom>
        </p:spPr>
        <p:txBody>
          <a:bodyPr>
            <a:noAutofit/>
          </a:bodyPr>
          <a:lstStyle>
            <a:lvl1pPr marL="0" indent="0" algn="ctr">
              <a:buNone/>
              <a:defRPr/>
            </a:lvl1pPr>
          </a:lstStyle>
          <a:p>
            <a:r>
              <a:rPr lang="en-US"/>
              <a:t>Logo</a:t>
            </a:r>
          </a:p>
        </p:txBody>
      </p:sp>
      <p:sp>
        <p:nvSpPr>
          <p:cNvPr id="26" name="Picture Placeholder 7">
            <a:extLst>
              <a:ext uri="{FF2B5EF4-FFF2-40B4-BE49-F238E27FC236}">
                <a16:creationId xmlns:a16="http://schemas.microsoft.com/office/drawing/2014/main" id="{52DF80FA-4B1D-48AC-AB88-0184DBAB8264}"/>
              </a:ext>
            </a:extLst>
          </p:cNvPr>
          <p:cNvSpPr>
            <a:spLocks noGrp="1"/>
          </p:cNvSpPr>
          <p:nvPr>
            <p:ph type="pic" sz="quarter" idx="33" hasCustomPrompt="1"/>
          </p:nvPr>
        </p:nvSpPr>
        <p:spPr>
          <a:xfrm>
            <a:off x="10241280" y="4655831"/>
            <a:ext cx="1188720" cy="646331"/>
          </a:xfrm>
          <a:prstGeom prst="rect">
            <a:avLst/>
          </a:prstGeom>
        </p:spPr>
        <p:txBody>
          <a:bodyPr>
            <a:noAutofit/>
          </a:bodyPr>
          <a:lstStyle>
            <a:lvl1pPr marL="0" indent="0" algn="ctr">
              <a:buNone/>
              <a:defRPr/>
            </a:lvl1pPr>
          </a:lstStyle>
          <a:p>
            <a:r>
              <a:rPr lang="en-US"/>
              <a:t>Logo</a:t>
            </a:r>
          </a:p>
        </p:txBody>
      </p:sp>
    </p:spTree>
    <p:extLst>
      <p:ext uri="{BB962C8B-B14F-4D97-AF65-F5344CB8AC3E}">
        <p14:creationId xmlns:p14="http://schemas.microsoft.com/office/powerpoint/2010/main" val="90943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40B9-FDED-4DEE-B218-A5F5912D4F17}"/>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C95A1A09-7F9A-40EF-9B37-1B4F2F7FE1CF}"/>
              </a:ext>
            </a:extLst>
          </p:cNvPr>
          <p:cNvSpPr>
            <a:spLocks noGrp="1"/>
          </p:cNvSpPr>
          <p:nvPr>
            <p:ph type="body" sz="quarter" idx="15" hasCustomPrompt="1"/>
          </p:nvPr>
        </p:nvSpPr>
        <p:spPr>
          <a:xfrm>
            <a:off x="817196" y="3291650"/>
            <a:ext cx="1849726" cy="327025"/>
          </a:xfrm>
          <a:prstGeom prst="rect">
            <a:avLst/>
          </a:prstGeom>
        </p:spPr>
        <p:txBody>
          <a:bodyPr/>
          <a:lstStyle>
            <a:lvl1pPr marL="0" indent="0" algn="l">
              <a:buNone/>
              <a:defRPr sz="1400" b="1">
                <a:solidFill>
                  <a:srgbClr val="F84E81"/>
                </a:solidFill>
                <a:latin typeface="+mn-lt"/>
              </a:defRPr>
            </a:lvl1pPr>
          </a:lstStyle>
          <a:p>
            <a:pPr lvl="0"/>
            <a:r>
              <a:rPr lang="en-US"/>
              <a:t>NAME OF PERSON</a:t>
            </a:r>
          </a:p>
        </p:txBody>
      </p:sp>
      <p:sp>
        <p:nvSpPr>
          <p:cNvPr id="15" name="Text Placeholder 13">
            <a:extLst>
              <a:ext uri="{FF2B5EF4-FFF2-40B4-BE49-F238E27FC236}">
                <a16:creationId xmlns:a16="http://schemas.microsoft.com/office/drawing/2014/main" id="{B9DC0FBD-CF5B-47CD-B773-4AD52FB95C59}"/>
              </a:ext>
            </a:extLst>
          </p:cNvPr>
          <p:cNvSpPr>
            <a:spLocks noGrp="1"/>
          </p:cNvSpPr>
          <p:nvPr>
            <p:ph type="body" sz="quarter" idx="16" hasCustomPrompt="1"/>
          </p:nvPr>
        </p:nvSpPr>
        <p:spPr>
          <a:xfrm>
            <a:off x="817196"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16" name="Text Placeholder 13">
            <a:extLst>
              <a:ext uri="{FF2B5EF4-FFF2-40B4-BE49-F238E27FC236}">
                <a16:creationId xmlns:a16="http://schemas.microsoft.com/office/drawing/2014/main" id="{F306F567-98AE-4AE8-B1B7-4EFE1277D24E}"/>
              </a:ext>
            </a:extLst>
          </p:cNvPr>
          <p:cNvSpPr>
            <a:spLocks noGrp="1"/>
          </p:cNvSpPr>
          <p:nvPr>
            <p:ph type="body" sz="quarter" idx="17" hasCustomPrompt="1"/>
          </p:nvPr>
        </p:nvSpPr>
        <p:spPr>
          <a:xfrm>
            <a:off x="817196"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28" name="Text Placeholder 13">
            <a:extLst>
              <a:ext uri="{FF2B5EF4-FFF2-40B4-BE49-F238E27FC236}">
                <a16:creationId xmlns:a16="http://schemas.microsoft.com/office/drawing/2014/main" id="{7C2002AC-45A6-46BC-8EEE-3B066AFAE0B7}"/>
              </a:ext>
            </a:extLst>
          </p:cNvPr>
          <p:cNvSpPr>
            <a:spLocks noGrp="1"/>
          </p:cNvSpPr>
          <p:nvPr>
            <p:ph type="body" sz="quarter" idx="22" hasCustomPrompt="1"/>
          </p:nvPr>
        </p:nvSpPr>
        <p:spPr>
          <a:xfrm>
            <a:off x="2900137" y="3291650"/>
            <a:ext cx="1849726" cy="327025"/>
          </a:xfrm>
          <a:prstGeom prst="rect">
            <a:avLst/>
          </a:prstGeom>
        </p:spPr>
        <p:txBody>
          <a:bodyPr/>
          <a:lstStyle>
            <a:lvl1pPr marL="0" indent="0" algn="l">
              <a:buNone/>
              <a:defRPr sz="1400" b="1">
                <a:solidFill>
                  <a:schemeClr val="tx2"/>
                </a:solidFill>
                <a:latin typeface="+mn-lt"/>
              </a:defRPr>
            </a:lvl1pPr>
          </a:lstStyle>
          <a:p>
            <a:pPr lvl="0"/>
            <a:r>
              <a:rPr lang="en-US"/>
              <a:t>NAME OF PERSON</a:t>
            </a:r>
          </a:p>
        </p:txBody>
      </p:sp>
      <p:sp>
        <p:nvSpPr>
          <p:cNvPr id="29" name="Text Placeholder 13">
            <a:extLst>
              <a:ext uri="{FF2B5EF4-FFF2-40B4-BE49-F238E27FC236}">
                <a16:creationId xmlns:a16="http://schemas.microsoft.com/office/drawing/2014/main" id="{8C3663C2-6270-4610-BF82-B1501FD97DD5}"/>
              </a:ext>
            </a:extLst>
          </p:cNvPr>
          <p:cNvSpPr>
            <a:spLocks noGrp="1"/>
          </p:cNvSpPr>
          <p:nvPr>
            <p:ph type="body" sz="quarter" idx="23" hasCustomPrompt="1"/>
          </p:nvPr>
        </p:nvSpPr>
        <p:spPr>
          <a:xfrm>
            <a:off x="290013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30" name="Text Placeholder 13">
            <a:extLst>
              <a:ext uri="{FF2B5EF4-FFF2-40B4-BE49-F238E27FC236}">
                <a16:creationId xmlns:a16="http://schemas.microsoft.com/office/drawing/2014/main" id="{7F5F7F7A-3B49-4D6C-A803-A22A7DF8847D}"/>
              </a:ext>
            </a:extLst>
          </p:cNvPr>
          <p:cNvSpPr>
            <a:spLocks noGrp="1"/>
          </p:cNvSpPr>
          <p:nvPr>
            <p:ph type="body" sz="quarter" idx="24" hasCustomPrompt="1"/>
          </p:nvPr>
        </p:nvSpPr>
        <p:spPr>
          <a:xfrm>
            <a:off x="290013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35" name="Text Placeholder 13">
            <a:extLst>
              <a:ext uri="{FF2B5EF4-FFF2-40B4-BE49-F238E27FC236}">
                <a16:creationId xmlns:a16="http://schemas.microsoft.com/office/drawing/2014/main" id="{10D15B5C-D962-4F8E-B98E-3B1B13E7F99A}"/>
              </a:ext>
            </a:extLst>
          </p:cNvPr>
          <p:cNvSpPr>
            <a:spLocks noGrp="1"/>
          </p:cNvSpPr>
          <p:nvPr>
            <p:ph type="body" sz="quarter" idx="29" hasCustomPrompt="1"/>
          </p:nvPr>
        </p:nvSpPr>
        <p:spPr>
          <a:xfrm>
            <a:off x="4973934" y="3291650"/>
            <a:ext cx="1849726" cy="327025"/>
          </a:xfrm>
          <a:prstGeom prst="rect">
            <a:avLst/>
          </a:prstGeom>
        </p:spPr>
        <p:txBody>
          <a:bodyPr/>
          <a:lstStyle>
            <a:lvl1pPr marL="0" indent="0" algn="l">
              <a:buNone/>
              <a:defRPr sz="1400" b="1">
                <a:solidFill>
                  <a:srgbClr val="F8AE30"/>
                </a:solidFill>
                <a:latin typeface="+mn-lt"/>
              </a:defRPr>
            </a:lvl1pPr>
          </a:lstStyle>
          <a:p>
            <a:pPr lvl="0"/>
            <a:r>
              <a:rPr lang="en-US"/>
              <a:t>NAME OF PERSON</a:t>
            </a:r>
          </a:p>
        </p:txBody>
      </p:sp>
      <p:sp>
        <p:nvSpPr>
          <p:cNvPr id="36" name="Text Placeholder 13">
            <a:extLst>
              <a:ext uri="{FF2B5EF4-FFF2-40B4-BE49-F238E27FC236}">
                <a16:creationId xmlns:a16="http://schemas.microsoft.com/office/drawing/2014/main" id="{EC750982-D0D5-477B-A8C3-E65EF93A5577}"/>
              </a:ext>
            </a:extLst>
          </p:cNvPr>
          <p:cNvSpPr>
            <a:spLocks noGrp="1"/>
          </p:cNvSpPr>
          <p:nvPr>
            <p:ph type="body" sz="quarter" idx="30" hasCustomPrompt="1"/>
          </p:nvPr>
        </p:nvSpPr>
        <p:spPr>
          <a:xfrm>
            <a:off x="4973934"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37" name="Text Placeholder 13">
            <a:extLst>
              <a:ext uri="{FF2B5EF4-FFF2-40B4-BE49-F238E27FC236}">
                <a16:creationId xmlns:a16="http://schemas.microsoft.com/office/drawing/2014/main" id="{6ABC4DC0-E41D-4957-A1F4-BB458358E1AE}"/>
              </a:ext>
            </a:extLst>
          </p:cNvPr>
          <p:cNvSpPr>
            <a:spLocks noGrp="1"/>
          </p:cNvSpPr>
          <p:nvPr>
            <p:ph type="body" sz="quarter" idx="31" hasCustomPrompt="1"/>
          </p:nvPr>
        </p:nvSpPr>
        <p:spPr>
          <a:xfrm>
            <a:off x="4973934"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42" name="Text Placeholder 13">
            <a:extLst>
              <a:ext uri="{FF2B5EF4-FFF2-40B4-BE49-F238E27FC236}">
                <a16:creationId xmlns:a16="http://schemas.microsoft.com/office/drawing/2014/main" id="{D302257E-44E1-4EF5-A54B-7834F0179513}"/>
              </a:ext>
            </a:extLst>
          </p:cNvPr>
          <p:cNvSpPr>
            <a:spLocks noGrp="1"/>
          </p:cNvSpPr>
          <p:nvPr>
            <p:ph type="body" sz="quarter" idx="36" hasCustomPrompt="1"/>
          </p:nvPr>
        </p:nvSpPr>
        <p:spPr>
          <a:xfrm>
            <a:off x="7040697" y="3291650"/>
            <a:ext cx="1849726" cy="327025"/>
          </a:xfrm>
          <a:prstGeom prst="rect">
            <a:avLst/>
          </a:prstGeom>
        </p:spPr>
        <p:txBody>
          <a:bodyPr/>
          <a:lstStyle>
            <a:lvl1pPr marL="0" indent="0" algn="l">
              <a:buNone/>
              <a:defRPr sz="1400" b="1">
                <a:solidFill>
                  <a:schemeClr val="accent3"/>
                </a:solidFill>
                <a:latin typeface="+mn-lt"/>
              </a:defRPr>
            </a:lvl1pPr>
          </a:lstStyle>
          <a:p>
            <a:pPr lvl="0"/>
            <a:r>
              <a:rPr lang="en-US"/>
              <a:t>NAME OF PERSON</a:t>
            </a:r>
          </a:p>
        </p:txBody>
      </p:sp>
      <p:sp>
        <p:nvSpPr>
          <p:cNvPr id="43" name="Text Placeholder 13">
            <a:extLst>
              <a:ext uri="{FF2B5EF4-FFF2-40B4-BE49-F238E27FC236}">
                <a16:creationId xmlns:a16="http://schemas.microsoft.com/office/drawing/2014/main" id="{FA0E1EA7-0330-4F99-8101-3592D169DE74}"/>
              </a:ext>
            </a:extLst>
          </p:cNvPr>
          <p:cNvSpPr>
            <a:spLocks noGrp="1"/>
          </p:cNvSpPr>
          <p:nvPr>
            <p:ph type="body" sz="quarter" idx="37" hasCustomPrompt="1"/>
          </p:nvPr>
        </p:nvSpPr>
        <p:spPr>
          <a:xfrm>
            <a:off x="7040697"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44" name="Text Placeholder 13">
            <a:extLst>
              <a:ext uri="{FF2B5EF4-FFF2-40B4-BE49-F238E27FC236}">
                <a16:creationId xmlns:a16="http://schemas.microsoft.com/office/drawing/2014/main" id="{E02C3A7F-5882-4ABC-9E50-45EA0D55315F}"/>
              </a:ext>
            </a:extLst>
          </p:cNvPr>
          <p:cNvSpPr>
            <a:spLocks noGrp="1"/>
          </p:cNvSpPr>
          <p:nvPr>
            <p:ph type="body" sz="quarter" idx="38" hasCustomPrompt="1"/>
          </p:nvPr>
        </p:nvSpPr>
        <p:spPr>
          <a:xfrm>
            <a:off x="7038587"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49" name="Text Placeholder 13">
            <a:extLst>
              <a:ext uri="{FF2B5EF4-FFF2-40B4-BE49-F238E27FC236}">
                <a16:creationId xmlns:a16="http://schemas.microsoft.com/office/drawing/2014/main" id="{A69EA69D-F829-4BCF-B5CE-3588788AA495}"/>
              </a:ext>
            </a:extLst>
          </p:cNvPr>
          <p:cNvSpPr>
            <a:spLocks noGrp="1"/>
          </p:cNvSpPr>
          <p:nvPr>
            <p:ph type="body" sz="quarter" idx="43" hasCustomPrompt="1"/>
          </p:nvPr>
        </p:nvSpPr>
        <p:spPr>
          <a:xfrm>
            <a:off x="9130671" y="3291650"/>
            <a:ext cx="1849726" cy="327025"/>
          </a:xfrm>
          <a:prstGeom prst="rect">
            <a:avLst/>
          </a:prstGeom>
        </p:spPr>
        <p:txBody>
          <a:bodyPr/>
          <a:lstStyle>
            <a:lvl1pPr marL="0" indent="0" algn="l">
              <a:buNone/>
              <a:defRPr sz="1400" b="1">
                <a:solidFill>
                  <a:schemeClr val="accent1"/>
                </a:solidFill>
                <a:latin typeface="+mn-lt"/>
              </a:defRPr>
            </a:lvl1pPr>
          </a:lstStyle>
          <a:p>
            <a:pPr lvl="0"/>
            <a:r>
              <a:rPr lang="en-US"/>
              <a:t>NAME OF PERSON</a:t>
            </a:r>
          </a:p>
        </p:txBody>
      </p:sp>
      <p:sp>
        <p:nvSpPr>
          <p:cNvPr id="50" name="Text Placeholder 13">
            <a:extLst>
              <a:ext uri="{FF2B5EF4-FFF2-40B4-BE49-F238E27FC236}">
                <a16:creationId xmlns:a16="http://schemas.microsoft.com/office/drawing/2014/main" id="{FA0CB553-7E8F-40E1-BAF9-42F168616CF2}"/>
              </a:ext>
            </a:extLst>
          </p:cNvPr>
          <p:cNvSpPr>
            <a:spLocks noGrp="1"/>
          </p:cNvSpPr>
          <p:nvPr>
            <p:ph type="body" sz="quarter" idx="44" hasCustomPrompt="1"/>
          </p:nvPr>
        </p:nvSpPr>
        <p:spPr>
          <a:xfrm>
            <a:off x="9130671" y="3511106"/>
            <a:ext cx="1849726" cy="327025"/>
          </a:xfrm>
          <a:prstGeom prst="rect">
            <a:avLst/>
          </a:prstGeom>
        </p:spPr>
        <p:txBody>
          <a:bodyPr/>
          <a:lstStyle>
            <a:lvl1pPr marL="0" indent="0" algn="l">
              <a:buNone/>
              <a:defRPr sz="1400" b="1">
                <a:solidFill>
                  <a:srgbClr val="616161"/>
                </a:solidFill>
                <a:latin typeface="+mn-lt"/>
              </a:defRPr>
            </a:lvl1pPr>
          </a:lstStyle>
          <a:p>
            <a:pPr lvl="0"/>
            <a:r>
              <a:rPr lang="en-US"/>
              <a:t>Designation</a:t>
            </a:r>
          </a:p>
        </p:txBody>
      </p:sp>
      <p:sp>
        <p:nvSpPr>
          <p:cNvPr id="51" name="Text Placeholder 13">
            <a:extLst>
              <a:ext uri="{FF2B5EF4-FFF2-40B4-BE49-F238E27FC236}">
                <a16:creationId xmlns:a16="http://schemas.microsoft.com/office/drawing/2014/main" id="{DF2FF92A-59ED-4599-B2C9-3C56580E331E}"/>
              </a:ext>
            </a:extLst>
          </p:cNvPr>
          <p:cNvSpPr>
            <a:spLocks noGrp="1"/>
          </p:cNvSpPr>
          <p:nvPr>
            <p:ph type="body" sz="quarter" idx="45" hasCustomPrompt="1"/>
          </p:nvPr>
        </p:nvSpPr>
        <p:spPr>
          <a:xfrm>
            <a:off x="9130671" y="3794570"/>
            <a:ext cx="1849726" cy="1938718"/>
          </a:xfrm>
          <a:prstGeom prst="rect">
            <a:avLst/>
          </a:prstGeom>
        </p:spPr>
        <p:txBody>
          <a:bodyPr/>
          <a:lstStyle>
            <a:lvl1pPr marL="0" indent="0" algn="l">
              <a:buNone/>
              <a:defRPr sz="1200" b="0" i="0">
                <a:solidFill>
                  <a:srgbClr val="616161"/>
                </a:solidFill>
                <a:latin typeface="+mj-lt"/>
              </a:defRPr>
            </a:lvl1pPr>
          </a:lstStyle>
          <a:p>
            <a:pPr lvl="0"/>
            <a:r>
              <a:rPr lang="en-US"/>
              <a:t>Here write brief description about the person.</a:t>
            </a:r>
          </a:p>
        </p:txBody>
      </p:sp>
      <p:sp>
        <p:nvSpPr>
          <p:cNvPr id="52" name="Picture Placeholder 9">
            <a:extLst>
              <a:ext uri="{FF2B5EF4-FFF2-40B4-BE49-F238E27FC236}">
                <a16:creationId xmlns:a16="http://schemas.microsoft.com/office/drawing/2014/main" id="{AB95DC0B-E973-411B-ADB4-4066EDD4E9C4}"/>
              </a:ext>
            </a:extLst>
          </p:cNvPr>
          <p:cNvSpPr>
            <a:spLocks noGrp="1"/>
          </p:cNvSpPr>
          <p:nvPr>
            <p:ph type="pic" sz="quarter" idx="19"/>
          </p:nvPr>
        </p:nvSpPr>
        <p:spPr>
          <a:xfrm>
            <a:off x="2973432" y="1855755"/>
            <a:ext cx="1260000" cy="1260000"/>
          </a:xfrm>
          <a:prstGeom prst="ellipse">
            <a:avLst/>
          </a:prstGeom>
          <a:solidFill>
            <a:schemeClr val="bg1"/>
          </a:solidFill>
          <a:ln w="57150">
            <a:solidFill>
              <a:schemeClr val="tx2"/>
            </a:solidFill>
          </a:ln>
        </p:spPr>
        <p:txBody>
          <a:bodyPr anchor="ctr"/>
          <a:lstStyle>
            <a:lvl1pPr marL="0" indent="0" algn="ctr">
              <a:buNone/>
              <a:defRPr/>
            </a:lvl1pPr>
          </a:lstStyle>
          <a:p>
            <a:endParaRPr lang="en-US"/>
          </a:p>
        </p:txBody>
      </p:sp>
      <p:sp>
        <p:nvSpPr>
          <p:cNvPr id="53" name="Picture Placeholder 9">
            <a:extLst>
              <a:ext uri="{FF2B5EF4-FFF2-40B4-BE49-F238E27FC236}">
                <a16:creationId xmlns:a16="http://schemas.microsoft.com/office/drawing/2014/main" id="{772F46C3-34A5-4FE3-BDCB-5876C08F1490}"/>
              </a:ext>
            </a:extLst>
          </p:cNvPr>
          <p:cNvSpPr>
            <a:spLocks noGrp="1"/>
          </p:cNvSpPr>
          <p:nvPr>
            <p:ph type="pic" sz="quarter" idx="46"/>
          </p:nvPr>
        </p:nvSpPr>
        <p:spPr>
          <a:xfrm>
            <a:off x="9160359" y="1855755"/>
            <a:ext cx="1260000" cy="1260000"/>
          </a:xfrm>
          <a:prstGeom prst="ellipse">
            <a:avLst/>
          </a:prstGeom>
          <a:solidFill>
            <a:schemeClr val="bg1"/>
          </a:solidFill>
          <a:ln w="57150">
            <a:solidFill>
              <a:schemeClr val="accent1"/>
            </a:solidFill>
          </a:ln>
        </p:spPr>
        <p:txBody>
          <a:bodyPr anchor="ctr"/>
          <a:lstStyle>
            <a:lvl1pPr marL="0" indent="0" algn="ctr">
              <a:buNone/>
              <a:defRPr/>
            </a:lvl1pPr>
          </a:lstStyle>
          <a:p>
            <a:endParaRPr lang="en-US"/>
          </a:p>
        </p:txBody>
      </p:sp>
      <p:sp>
        <p:nvSpPr>
          <p:cNvPr id="54" name="Picture Placeholder 9">
            <a:extLst>
              <a:ext uri="{FF2B5EF4-FFF2-40B4-BE49-F238E27FC236}">
                <a16:creationId xmlns:a16="http://schemas.microsoft.com/office/drawing/2014/main" id="{94CC75C1-AD8C-4AFD-987A-E3AAEB348D6B}"/>
              </a:ext>
            </a:extLst>
          </p:cNvPr>
          <p:cNvSpPr>
            <a:spLocks noGrp="1"/>
          </p:cNvSpPr>
          <p:nvPr>
            <p:ph type="pic" sz="quarter" idx="47"/>
          </p:nvPr>
        </p:nvSpPr>
        <p:spPr>
          <a:xfrm>
            <a:off x="7104850" y="1855755"/>
            <a:ext cx="1260000" cy="1260000"/>
          </a:xfrm>
          <a:prstGeom prst="ellipse">
            <a:avLst/>
          </a:prstGeom>
          <a:solidFill>
            <a:schemeClr val="bg1"/>
          </a:solidFill>
          <a:ln w="57150">
            <a:solidFill>
              <a:schemeClr val="accent3"/>
            </a:solidFill>
          </a:ln>
        </p:spPr>
        <p:txBody>
          <a:bodyPr anchor="ctr"/>
          <a:lstStyle>
            <a:lvl1pPr marL="0" indent="0" algn="ctr">
              <a:buNone/>
              <a:defRPr/>
            </a:lvl1pPr>
          </a:lstStyle>
          <a:p>
            <a:endParaRPr lang="en-US"/>
          </a:p>
        </p:txBody>
      </p:sp>
      <p:sp>
        <p:nvSpPr>
          <p:cNvPr id="55" name="Picture Placeholder 9">
            <a:extLst>
              <a:ext uri="{FF2B5EF4-FFF2-40B4-BE49-F238E27FC236}">
                <a16:creationId xmlns:a16="http://schemas.microsoft.com/office/drawing/2014/main" id="{58FCF651-F12B-4388-9AED-7AD3C166ABB9}"/>
              </a:ext>
            </a:extLst>
          </p:cNvPr>
          <p:cNvSpPr>
            <a:spLocks noGrp="1"/>
          </p:cNvSpPr>
          <p:nvPr>
            <p:ph type="pic" sz="quarter" idx="48"/>
          </p:nvPr>
        </p:nvSpPr>
        <p:spPr>
          <a:xfrm>
            <a:off x="5040197" y="1855755"/>
            <a:ext cx="1260000" cy="1260000"/>
          </a:xfrm>
          <a:prstGeom prst="ellipse">
            <a:avLst/>
          </a:prstGeom>
          <a:solidFill>
            <a:schemeClr val="bg1"/>
          </a:solidFill>
          <a:ln w="57150">
            <a:solidFill>
              <a:schemeClr val="bg2"/>
            </a:solidFill>
          </a:ln>
        </p:spPr>
        <p:txBody>
          <a:bodyPr anchor="ctr"/>
          <a:lstStyle>
            <a:lvl1pPr marL="0" indent="0" algn="ctr">
              <a:buNone/>
              <a:defRPr/>
            </a:lvl1pPr>
          </a:lstStyle>
          <a:p>
            <a:endParaRPr lang="en-US"/>
          </a:p>
        </p:txBody>
      </p:sp>
      <p:sp>
        <p:nvSpPr>
          <p:cNvPr id="56" name="Picture Placeholder 9">
            <a:extLst>
              <a:ext uri="{FF2B5EF4-FFF2-40B4-BE49-F238E27FC236}">
                <a16:creationId xmlns:a16="http://schemas.microsoft.com/office/drawing/2014/main" id="{562F7855-5D5E-41D0-AA54-3407E847CCB2}"/>
              </a:ext>
            </a:extLst>
          </p:cNvPr>
          <p:cNvSpPr>
            <a:spLocks noGrp="1"/>
          </p:cNvSpPr>
          <p:nvPr>
            <p:ph type="pic" sz="quarter" idx="49"/>
          </p:nvPr>
        </p:nvSpPr>
        <p:spPr>
          <a:xfrm>
            <a:off x="929179" y="1855755"/>
            <a:ext cx="1260000" cy="1260000"/>
          </a:xfrm>
          <a:prstGeom prst="ellipse">
            <a:avLst/>
          </a:prstGeom>
          <a:solidFill>
            <a:schemeClr val="bg1"/>
          </a:solidFill>
          <a:ln w="57150">
            <a:solidFill>
              <a:schemeClr val="accent2"/>
            </a:solidFill>
          </a:ln>
        </p:spPr>
        <p:txBody>
          <a:bodyPr anchor="ctr"/>
          <a:lstStyle>
            <a:lvl1pPr marL="0" indent="0" algn="ctr">
              <a:buNone/>
              <a:defRPr/>
            </a:lvl1pPr>
          </a:lstStyle>
          <a:p>
            <a:endParaRPr lang="en-US"/>
          </a:p>
        </p:txBody>
      </p:sp>
    </p:spTree>
    <p:extLst>
      <p:ext uri="{BB962C8B-B14F-4D97-AF65-F5344CB8AC3E}">
        <p14:creationId xmlns:p14="http://schemas.microsoft.com/office/powerpoint/2010/main" val="31747247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End &amp; autho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49473-38BE-45F1-865D-D687EB37F54C}"/>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9E821CF-B291-4765-9A04-19488E95D652}"/>
              </a:ext>
            </a:extLst>
          </p:cNvPr>
          <p:cNvSpPr>
            <a:spLocks noGrp="1"/>
          </p:cNvSpPr>
          <p:nvPr>
            <p:ph type="title" hasCustomPrompt="1"/>
          </p:nvPr>
        </p:nvSpPr>
        <p:spPr>
          <a:xfrm>
            <a:off x="4855541" y="2181802"/>
            <a:ext cx="5532683" cy="707886"/>
          </a:xfrm>
        </p:spPr>
        <p:txBody>
          <a:bodyPr/>
          <a:lstStyle>
            <a:lvl1pPr>
              <a:lnSpc>
                <a:spcPct val="100000"/>
              </a:lnSpc>
              <a:spcBef>
                <a:spcPts val="0"/>
              </a:spcBef>
              <a:defRPr sz="4000">
                <a:solidFill>
                  <a:schemeClr val="bg1"/>
                </a:solidFill>
              </a:defRPr>
            </a:lvl1pPr>
          </a:lstStyle>
          <a:p>
            <a:r>
              <a:rPr lang="en-US"/>
              <a:t>Name of presenter</a:t>
            </a:r>
          </a:p>
        </p:txBody>
      </p:sp>
      <p:sp>
        <p:nvSpPr>
          <p:cNvPr id="9" name="Text Placeholder 8">
            <a:extLst>
              <a:ext uri="{FF2B5EF4-FFF2-40B4-BE49-F238E27FC236}">
                <a16:creationId xmlns:a16="http://schemas.microsoft.com/office/drawing/2014/main" id="{C7685EEC-500A-4147-9002-FF08B0D7A2C8}"/>
              </a:ext>
            </a:extLst>
          </p:cNvPr>
          <p:cNvSpPr>
            <a:spLocks noGrp="1"/>
          </p:cNvSpPr>
          <p:nvPr>
            <p:ph type="body" sz="quarter" idx="12" hasCustomPrompt="1"/>
          </p:nvPr>
        </p:nvSpPr>
        <p:spPr>
          <a:xfrm>
            <a:off x="4855333" y="2845935"/>
            <a:ext cx="5532891" cy="70167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Designation of the person</a:t>
            </a:r>
          </a:p>
        </p:txBody>
      </p:sp>
      <p:sp>
        <p:nvSpPr>
          <p:cNvPr id="11" name="Picture Placeholder 10">
            <a:extLst>
              <a:ext uri="{FF2B5EF4-FFF2-40B4-BE49-F238E27FC236}">
                <a16:creationId xmlns:a16="http://schemas.microsoft.com/office/drawing/2014/main" id="{C399B84D-81E6-49F4-B0E2-36E09D740285}"/>
              </a:ext>
            </a:extLst>
          </p:cNvPr>
          <p:cNvSpPr>
            <a:spLocks noGrp="1"/>
          </p:cNvSpPr>
          <p:nvPr>
            <p:ph type="pic" sz="quarter" idx="13"/>
          </p:nvPr>
        </p:nvSpPr>
        <p:spPr>
          <a:xfrm>
            <a:off x="4828346" y="3786163"/>
            <a:ext cx="654050" cy="654050"/>
          </a:xfrm>
          <a:prstGeom prst="rect">
            <a:avLst/>
          </a:prstGeom>
        </p:spPr>
        <p:txBody>
          <a:bodyPr/>
          <a:lstStyle>
            <a:lvl1pPr marL="0" indent="0" algn="ctr">
              <a:buNone/>
              <a:defRPr sz="800"/>
            </a:lvl1pPr>
          </a:lstStyle>
          <a:p>
            <a:endParaRPr lang="en-US"/>
          </a:p>
        </p:txBody>
      </p:sp>
      <p:sp>
        <p:nvSpPr>
          <p:cNvPr id="12" name="Text Placeholder 8">
            <a:extLst>
              <a:ext uri="{FF2B5EF4-FFF2-40B4-BE49-F238E27FC236}">
                <a16:creationId xmlns:a16="http://schemas.microsoft.com/office/drawing/2014/main" id="{C51777AA-76AF-4028-ADAB-4EB9A5090ED8}"/>
              </a:ext>
            </a:extLst>
          </p:cNvPr>
          <p:cNvSpPr>
            <a:spLocks noGrp="1"/>
          </p:cNvSpPr>
          <p:nvPr>
            <p:ph type="body" sz="quarter" idx="14" hasCustomPrompt="1"/>
          </p:nvPr>
        </p:nvSpPr>
        <p:spPr>
          <a:xfrm>
            <a:off x="5586963" y="3904170"/>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Mail</a:t>
            </a:r>
          </a:p>
        </p:txBody>
      </p:sp>
      <p:sp>
        <p:nvSpPr>
          <p:cNvPr id="13" name="Picture Placeholder 10">
            <a:extLst>
              <a:ext uri="{FF2B5EF4-FFF2-40B4-BE49-F238E27FC236}">
                <a16:creationId xmlns:a16="http://schemas.microsoft.com/office/drawing/2014/main" id="{34E87000-7ACA-433A-A4B0-62273FE61D30}"/>
              </a:ext>
            </a:extLst>
          </p:cNvPr>
          <p:cNvSpPr>
            <a:spLocks noGrp="1"/>
          </p:cNvSpPr>
          <p:nvPr>
            <p:ph type="pic" sz="quarter" idx="15"/>
          </p:nvPr>
        </p:nvSpPr>
        <p:spPr>
          <a:xfrm>
            <a:off x="4828346" y="4552000"/>
            <a:ext cx="654050" cy="654050"/>
          </a:xfrm>
          <a:prstGeom prst="rect">
            <a:avLst/>
          </a:prstGeom>
        </p:spPr>
        <p:txBody>
          <a:bodyPr/>
          <a:lstStyle>
            <a:lvl1pPr marL="0" indent="0" algn="ctr">
              <a:buNone/>
              <a:defRPr sz="800"/>
            </a:lvl1pPr>
          </a:lstStyle>
          <a:p>
            <a:endParaRPr lang="en-US"/>
          </a:p>
        </p:txBody>
      </p:sp>
      <p:sp>
        <p:nvSpPr>
          <p:cNvPr id="14" name="Text Placeholder 8">
            <a:extLst>
              <a:ext uri="{FF2B5EF4-FFF2-40B4-BE49-F238E27FC236}">
                <a16:creationId xmlns:a16="http://schemas.microsoft.com/office/drawing/2014/main" id="{51C3AF6D-CEF5-4708-949D-B8C48E54424C}"/>
              </a:ext>
            </a:extLst>
          </p:cNvPr>
          <p:cNvSpPr>
            <a:spLocks noGrp="1"/>
          </p:cNvSpPr>
          <p:nvPr>
            <p:ph type="body" sz="quarter" idx="16" hasCustomPrompt="1"/>
          </p:nvPr>
        </p:nvSpPr>
        <p:spPr>
          <a:xfrm>
            <a:off x="5586963" y="4670007"/>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Linkedin</a:t>
            </a:r>
            <a:endParaRPr lang="en-US"/>
          </a:p>
        </p:txBody>
      </p:sp>
      <p:sp>
        <p:nvSpPr>
          <p:cNvPr id="15" name="Picture Placeholder 10">
            <a:extLst>
              <a:ext uri="{FF2B5EF4-FFF2-40B4-BE49-F238E27FC236}">
                <a16:creationId xmlns:a16="http://schemas.microsoft.com/office/drawing/2014/main" id="{6AAD48F5-BB45-4996-A733-063E3A1F4C71}"/>
              </a:ext>
            </a:extLst>
          </p:cNvPr>
          <p:cNvSpPr>
            <a:spLocks noGrp="1"/>
          </p:cNvSpPr>
          <p:nvPr>
            <p:ph type="pic" sz="quarter" idx="17"/>
          </p:nvPr>
        </p:nvSpPr>
        <p:spPr>
          <a:xfrm>
            <a:off x="4828346" y="5317837"/>
            <a:ext cx="654050" cy="654050"/>
          </a:xfrm>
          <a:prstGeom prst="rect">
            <a:avLst/>
          </a:prstGeom>
        </p:spPr>
        <p:txBody>
          <a:bodyPr/>
          <a:lstStyle>
            <a:lvl1pPr marL="0" indent="0" algn="ctr">
              <a:buNone/>
              <a:defRPr sz="800"/>
            </a:lvl1pPr>
          </a:lstStyle>
          <a:p>
            <a:endParaRPr lang="en-US"/>
          </a:p>
        </p:txBody>
      </p:sp>
      <p:sp>
        <p:nvSpPr>
          <p:cNvPr id="16" name="Text Placeholder 8">
            <a:extLst>
              <a:ext uri="{FF2B5EF4-FFF2-40B4-BE49-F238E27FC236}">
                <a16:creationId xmlns:a16="http://schemas.microsoft.com/office/drawing/2014/main" id="{2A4FD2B1-BBE7-4D8D-A4B6-737A8C80858A}"/>
              </a:ext>
            </a:extLst>
          </p:cNvPr>
          <p:cNvSpPr>
            <a:spLocks noGrp="1"/>
          </p:cNvSpPr>
          <p:nvPr>
            <p:ph type="body" sz="quarter" idx="18" hasCustomPrompt="1"/>
          </p:nvPr>
        </p:nvSpPr>
        <p:spPr>
          <a:xfrm>
            <a:off x="5586963" y="5435844"/>
            <a:ext cx="4801261" cy="435685"/>
          </a:xfrm>
          <a:prstGeom prst="rect">
            <a:avLst/>
          </a:prstGeom>
        </p:spPr>
        <p:txBody>
          <a:bodyPr/>
          <a:lstStyle>
            <a:lvl1pPr marL="0" indent="0">
              <a:lnSpc>
                <a:spcPct val="100000"/>
              </a:lnSpc>
              <a:spcBef>
                <a:spcPts val="0"/>
              </a:spcBef>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Phone</a:t>
            </a:r>
          </a:p>
        </p:txBody>
      </p:sp>
      <p:pic>
        <p:nvPicPr>
          <p:cNvPr id="17" name="Picture 16">
            <a:extLst>
              <a:ext uri="{FF2B5EF4-FFF2-40B4-BE49-F238E27FC236}">
                <a16:creationId xmlns:a16="http://schemas.microsoft.com/office/drawing/2014/main" id="{E45DBBE5-D3A0-44CE-86DF-7CE2497DAF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8782982" y="2563122"/>
            <a:ext cx="5972143" cy="845893"/>
          </a:xfrm>
          <a:prstGeom prst="rect">
            <a:avLst/>
          </a:prstGeom>
        </p:spPr>
      </p:pic>
      <p:sp>
        <p:nvSpPr>
          <p:cNvPr id="18" name="Rectangle 17">
            <a:extLst>
              <a:ext uri="{FF2B5EF4-FFF2-40B4-BE49-F238E27FC236}">
                <a16:creationId xmlns:a16="http://schemas.microsoft.com/office/drawing/2014/main" id="{45BC047A-1AD9-4D7A-A443-75CD997857CD}"/>
              </a:ext>
            </a:extLst>
          </p:cNvPr>
          <p:cNvSpPr/>
          <p:nvPr userDrawn="1"/>
        </p:nvSpPr>
        <p:spPr>
          <a:xfrm>
            <a:off x="11329171" y="5920362"/>
            <a:ext cx="864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9" name="Picture 18">
            <a:extLst>
              <a:ext uri="{FF2B5EF4-FFF2-40B4-BE49-F238E27FC236}">
                <a16:creationId xmlns:a16="http://schemas.microsoft.com/office/drawing/2014/main" id="{A7F40562-559C-4271-A2B1-17D9D2ABDB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71066" y="6493742"/>
            <a:ext cx="965516" cy="222186"/>
          </a:xfrm>
          <a:prstGeom prst="rect">
            <a:avLst/>
          </a:prstGeom>
        </p:spPr>
      </p:pic>
      <p:sp>
        <p:nvSpPr>
          <p:cNvPr id="20" name="Rectangle 19">
            <a:extLst>
              <a:ext uri="{FF2B5EF4-FFF2-40B4-BE49-F238E27FC236}">
                <a16:creationId xmlns:a16="http://schemas.microsoft.com/office/drawing/2014/main" id="{2061C943-53F5-467E-8E80-7782AE856478}"/>
              </a:ext>
            </a:extLst>
          </p:cNvPr>
          <p:cNvSpPr/>
          <p:nvPr userDrawn="1"/>
        </p:nvSpPr>
        <p:spPr>
          <a:xfrm>
            <a:off x="351674" y="6433279"/>
            <a:ext cx="2916183" cy="261610"/>
          </a:xfrm>
          <a:prstGeom prst="rect">
            <a:avLst/>
          </a:prstGeom>
        </p:spPr>
        <p:txBody>
          <a:bodyPr wrap="none">
            <a:spAutoFit/>
          </a:bodyPr>
          <a:lstStyle/>
          <a:p>
            <a:r>
              <a:rPr lang="en-US" sz="1100" dirty="0">
                <a:solidFill>
                  <a:schemeClr val="bg1"/>
                </a:solidFill>
                <a:latin typeface="Calibri Light" panose="020F0302020204030204" pitchFamily="34" charset="0"/>
                <a:cs typeface="Calibri Light" panose="020F0302020204030204" pitchFamily="34" charset="0"/>
              </a:rPr>
              <a:t>Nagarro </a:t>
            </a:r>
            <a:r>
              <a:rPr lang="en-US" sz="1100" dirty="0">
                <a:solidFill>
                  <a:srgbClr val="F84E81"/>
                </a:solidFill>
                <a:latin typeface="Calibri Light" panose="020F0302020204030204" pitchFamily="34" charset="0"/>
                <a:cs typeface="Calibri Light" panose="020F0302020204030204" pitchFamily="34" charset="0"/>
              </a:rPr>
              <a:t>|</a:t>
            </a:r>
            <a:r>
              <a:rPr lang="en-US" sz="1100" dirty="0">
                <a:solidFill>
                  <a:schemeClr val="bg1"/>
                </a:solidFill>
                <a:latin typeface="Calibri Light" panose="020F0302020204030204" pitchFamily="34" charset="0"/>
                <a:cs typeface="Calibri Light" panose="020F0302020204030204" pitchFamily="34" charset="0"/>
              </a:rPr>
              <a:t> +91 9891220205</a:t>
            </a:r>
            <a:r>
              <a:rPr lang="en-US" sz="1100" dirty="0">
                <a:solidFill>
                  <a:srgbClr val="F84E81"/>
                </a:solidFill>
                <a:latin typeface="Calibri Light" panose="020F0302020204030204" pitchFamily="34" charset="0"/>
                <a:cs typeface="Calibri Light" panose="020F0302020204030204" pitchFamily="34" charset="0"/>
              </a:rPr>
              <a:t> | </a:t>
            </a:r>
            <a:r>
              <a:rPr lang="en-US" sz="1100" dirty="0" err="1">
                <a:solidFill>
                  <a:schemeClr val="bg1"/>
                </a:solidFill>
                <a:latin typeface="Calibri Light" panose="020F0302020204030204" pitchFamily="34" charset="0"/>
                <a:cs typeface="Calibri Light" panose="020F0302020204030204" pitchFamily="34" charset="0"/>
              </a:rPr>
              <a:t>www.nagarro.com</a:t>
            </a:r>
            <a:endParaRPr lang="en-US" sz="1100" dirty="0">
              <a:solidFill>
                <a:schemeClr val="bg1"/>
              </a:solidFill>
            </a:endParaRPr>
          </a:p>
        </p:txBody>
      </p:sp>
      <p:sp>
        <p:nvSpPr>
          <p:cNvPr id="21" name="Picture Placeholder 3">
            <a:extLst>
              <a:ext uri="{FF2B5EF4-FFF2-40B4-BE49-F238E27FC236}">
                <a16:creationId xmlns:a16="http://schemas.microsoft.com/office/drawing/2014/main" id="{93EC1A77-F65A-42FD-904A-6952E2E9B9C0}"/>
              </a:ext>
            </a:extLst>
          </p:cNvPr>
          <p:cNvSpPr>
            <a:spLocks noGrp="1"/>
          </p:cNvSpPr>
          <p:nvPr>
            <p:ph type="pic" sz="quarter" idx="19"/>
          </p:nvPr>
        </p:nvSpPr>
        <p:spPr>
          <a:xfrm>
            <a:off x="1019506" y="2299388"/>
            <a:ext cx="3466060" cy="3466060"/>
          </a:xfrm>
          <a:prstGeom prst="ellipse">
            <a:avLst/>
          </a:pr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12292870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C0B577-C21E-4745-9085-5377577A0F58}"/>
              </a:ext>
            </a:extLst>
          </p:cNvPr>
          <p:cNvSpPr/>
          <p:nvPr userDrawn="1"/>
        </p:nvSpPr>
        <p:spPr>
          <a:xfrm>
            <a:off x="0" y="0"/>
            <a:ext cx="12192000" cy="6858000"/>
          </a:xfrm>
          <a:prstGeom prst="rect">
            <a:avLst/>
          </a:prstGeom>
          <a:gradFill flip="none" rotWithShape="1">
            <a:gsLst>
              <a:gs pos="0">
                <a:srgbClr val="11182F"/>
              </a:gs>
              <a:gs pos="100000">
                <a:srgbClr val="202C5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a:extLst>
              <a:ext uri="{FF2B5EF4-FFF2-40B4-BE49-F238E27FC236}">
                <a16:creationId xmlns:a16="http://schemas.microsoft.com/office/drawing/2014/main" id="{839C8C86-F967-4537-83F5-66501D0CF1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8258937" y="-6456"/>
            <a:ext cx="3112418" cy="6858000"/>
          </a:xfrm>
          <a:prstGeom prst="rect">
            <a:avLst/>
          </a:prstGeom>
        </p:spPr>
      </p:pic>
      <p:pic>
        <p:nvPicPr>
          <p:cNvPr id="10" name="Picture 9">
            <a:extLst>
              <a:ext uri="{FF2B5EF4-FFF2-40B4-BE49-F238E27FC236}">
                <a16:creationId xmlns:a16="http://schemas.microsoft.com/office/drawing/2014/main" id="{EB3B4ED6-A6C3-4892-A166-E08527EB5A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86496" y="2672863"/>
            <a:ext cx="2392489" cy="550564"/>
          </a:xfrm>
          <a:prstGeom prst="rect">
            <a:avLst/>
          </a:prstGeom>
        </p:spPr>
      </p:pic>
      <p:sp>
        <p:nvSpPr>
          <p:cNvPr id="11" name="Rectangle 17">
            <a:extLst>
              <a:ext uri="{FF2B5EF4-FFF2-40B4-BE49-F238E27FC236}">
                <a16:creationId xmlns:a16="http://schemas.microsoft.com/office/drawing/2014/main" id="{423CC21F-78AB-4CC0-BA1D-26A01BCA0F00}"/>
              </a:ext>
            </a:extLst>
          </p:cNvPr>
          <p:cNvSpPr/>
          <p:nvPr userDrawn="1"/>
        </p:nvSpPr>
        <p:spPr>
          <a:xfrm>
            <a:off x="1592903" y="4224092"/>
            <a:ext cx="1188000" cy="52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Title 1">
            <a:extLst>
              <a:ext uri="{FF2B5EF4-FFF2-40B4-BE49-F238E27FC236}">
                <a16:creationId xmlns:a16="http://schemas.microsoft.com/office/drawing/2014/main" id="{4A07C5A4-ADDB-449C-AB5D-39B2DFD7F250}"/>
              </a:ext>
            </a:extLst>
          </p:cNvPr>
          <p:cNvSpPr>
            <a:spLocks noGrp="1"/>
          </p:cNvSpPr>
          <p:nvPr>
            <p:ph type="title" hasCustomPrompt="1"/>
          </p:nvPr>
        </p:nvSpPr>
        <p:spPr>
          <a:xfrm>
            <a:off x="1495057" y="3403741"/>
            <a:ext cx="4146792" cy="830997"/>
          </a:xfrm>
        </p:spPr>
        <p:txBody>
          <a:bodyPr/>
          <a:lstStyle>
            <a:lvl1pPr>
              <a:lnSpc>
                <a:spcPct val="100000"/>
              </a:lnSpc>
              <a:spcBef>
                <a:spcPts val="0"/>
              </a:spcBef>
              <a:defRPr sz="2400" cap="all" baseline="0">
                <a:solidFill>
                  <a:schemeClr val="bg1"/>
                </a:solidFill>
                <a:latin typeface="+mj-lt"/>
              </a:defRPr>
            </a:lvl1pPr>
          </a:lstStyle>
          <a:p>
            <a:r>
              <a:rPr lang="en-US"/>
              <a:t>Have a message at the end of your presentation</a:t>
            </a:r>
          </a:p>
        </p:txBody>
      </p:sp>
    </p:spTree>
    <p:extLst>
      <p:ext uri="{BB962C8B-B14F-4D97-AF65-F5344CB8AC3E}">
        <p14:creationId xmlns:p14="http://schemas.microsoft.com/office/powerpoint/2010/main" val="5771522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0433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pecial slide">
    <p:bg>
      <p:bgPr>
        <a:solidFill>
          <a:srgbClr val="1E273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Special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84567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7365076" y="6031165"/>
            <a:ext cx="3843758"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 GlobalPowerPlatformBootcamp</a:t>
            </a: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11" name="Picture 10">
            <a:extLst>
              <a:ext uri="{FF2B5EF4-FFF2-40B4-BE49-F238E27FC236}">
                <a16:creationId xmlns:a16="http://schemas.microsoft.com/office/drawing/2014/main" id="{ACA724A9-BAC3-45C6-B45C-E04361BA7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900" y="5820395"/>
            <a:ext cx="758825" cy="789654"/>
          </a:xfrm>
          <a:prstGeom prst="rect">
            <a:avLst/>
          </a:prstGeom>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72C6"/>
        </a:solidFill>
        <a:effectLst/>
      </p:bgPr>
    </p:bg>
    <p:spTree>
      <p:nvGrpSpPr>
        <p:cNvPr id="1" name=""/>
        <p:cNvGrpSpPr/>
        <p:nvPr/>
      </p:nvGrpSpPr>
      <p:grpSpPr>
        <a:xfrm>
          <a:off x="0" y="0"/>
          <a:ext cx="0" cy="0"/>
          <a:chOff x="0" y="0"/>
          <a:chExt cx="0" cy="0"/>
        </a:xfrm>
      </p:grpSpPr>
      <p:sp>
        <p:nvSpPr>
          <p:cNvPr id="7" name="Text Placeholder 6"/>
          <p:cNvSpPr txBox="1">
            <a:spLocks/>
          </p:cNvSpPr>
          <p:nvPr userDrawn="1"/>
        </p:nvSpPr>
        <p:spPr>
          <a:xfrm>
            <a:off x="1" y="6238875"/>
            <a:ext cx="12192001" cy="619125"/>
          </a:xfrm>
          <a:prstGeom prst="rect">
            <a:avLst/>
          </a:prstGeom>
          <a:solidFill>
            <a:srgbClr val="1E2732"/>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921"/>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4" name="Picture 3"/>
          <p:cNvPicPr>
            <a:picLocks noChangeAspect="1"/>
          </p:cNvPicPr>
          <p:nvPr userDrawn="1"/>
        </p:nvPicPr>
        <p:blipFill>
          <a:blip r:embed="rId2"/>
          <a:stretch>
            <a:fillRect/>
          </a:stretch>
        </p:blipFill>
        <p:spPr>
          <a:xfrm>
            <a:off x="6222301" y="6348345"/>
            <a:ext cx="5956864" cy="418084"/>
          </a:xfrm>
          <a:prstGeom prst="rect">
            <a:avLst/>
          </a:prstGeom>
        </p:spPr>
      </p:pic>
    </p:spTree>
    <p:extLst>
      <p:ext uri="{BB962C8B-B14F-4D97-AF65-F5344CB8AC3E}">
        <p14:creationId xmlns:p14="http://schemas.microsoft.com/office/powerpoint/2010/main" val="1685421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E273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65607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711566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4235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9987244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74181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36902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30218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DB58F72-5CC1-484F-A12C-7D0394FBDB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655100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89300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8768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14.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3.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image" Target="../media/image14.png"/><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image" Target="../media/image22.png"/><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theme" Target="../theme/theme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image" Target="../media/image32.png"/><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image" Target="../media/image31.png"/><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theme" Target="../theme/theme5.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5903372"/>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3908622" y="61578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7257011" y="6222237"/>
            <a:ext cx="3951823"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14" name="Picture 13">
            <a:extLst>
              <a:ext uri="{FF2B5EF4-FFF2-40B4-BE49-F238E27FC236}">
                <a16:creationId xmlns:a16="http://schemas.microsoft.com/office/drawing/2014/main" id="{B4E23DE3-9006-4871-9818-6A3B181A9AEE}"/>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38200" y="5954072"/>
            <a:ext cx="819916" cy="853227"/>
          </a:xfrm>
          <a:prstGeom prst="rect">
            <a:avLst/>
          </a:prstGeom>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66" r:id="rId4"/>
    <p:sldLayoutId id="2147483652" r:id="rId5"/>
    <p:sldLayoutId id="2147483653" r:id="rId6"/>
    <p:sldLayoutId id="2147483654" r:id="rId7"/>
    <p:sldLayoutId id="2147483655" r:id="rId8"/>
    <p:sldLayoutId id="2147483664" r:id="rId9"/>
    <p:sldLayoutId id="2147483665" r:id="rId10"/>
    <p:sldLayoutId id="2147483670" r:id="rId11"/>
    <p:sldLayoutId id="2147483671" r:id="rId12"/>
    <p:sldLayoutId id="2147483672" r:id="rId13"/>
    <p:sldLayoutId id="2147483674" r:id="rId14"/>
    <p:sldLayoutId id="2147483662" r:id="rId15"/>
    <p:sldLayoutId id="2147483661" r:id="rId16"/>
    <p:sldLayoutId id="2147483676" r:id="rId17"/>
    <p:sldLayoutId id="2147483669" r:id="rId18"/>
    <p:sldLayoutId id="2147483673" r:id="rId19"/>
    <p:sldLayoutId id="2147483656" r:id="rId20"/>
    <p:sldLayoutId id="2147483657" r:id="rId21"/>
    <p:sldLayoutId id="2147483658" r:id="rId22"/>
    <p:sldLayoutId id="214748365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1DFC53-998A-4925-8623-54995EFD6F3A}"/>
              </a:ext>
            </a:extLst>
          </p:cNvPr>
          <p:cNvPicPr>
            <a:picLocks noChangeAspect="1"/>
          </p:cNvPicPr>
          <p:nvPr userDrawn="1"/>
        </p:nvPicPr>
        <p:blipFill>
          <a:blip r:embed="rId24"/>
          <a:stretch>
            <a:fillRect/>
          </a:stretch>
        </p:blipFill>
        <p:spPr>
          <a:xfrm>
            <a:off x="390503" y="6493742"/>
            <a:ext cx="971593" cy="222186"/>
          </a:xfrm>
          <a:prstGeom prst="rect">
            <a:avLst/>
          </a:prstGeom>
        </p:spPr>
      </p:pic>
      <p:sp>
        <p:nvSpPr>
          <p:cNvPr id="35" name="Title Placeholder 1">
            <a:extLst>
              <a:ext uri="{FF2B5EF4-FFF2-40B4-BE49-F238E27FC236}">
                <a16:creationId xmlns:a16="http://schemas.microsoft.com/office/drawing/2014/main" id="{06E0AE3B-9B62-4465-88CB-B7B7833F5860}"/>
              </a:ext>
            </a:extLst>
          </p:cNvPr>
          <p:cNvSpPr>
            <a:spLocks noGrp="1"/>
          </p:cNvSpPr>
          <p:nvPr>
            <p:ph type="title"/>
          </p:nvPr>
        </p:nvSpPr>
        <p:spPr>
          <a:xfrm>
            <a:off x="668545" y="381575"/>
            <a:ext cx="10385004" cy="590931"/>
          </a:xfrm>
          <a:prstGeom prst="rect">
            <a:avLst/>
          </a:prstGeom>
        </p:spPr>
        <p:txBody>
          <a:bodyPr vert="horz" wrap="square" lIns="91440" tIns="45720" rIns="91440" bIns="45720" rtlCol="0" anchor="t" anchorCtr="0">
            <a:spAutoFit/>
          </a:bodyPr>
          <a:lstStyle/>
          <a:p>
            <a:r>
              <a:rPr lang="en-US" dirty="0"/>
              <a:t>CLICK TO EDIT MASTER TITLE STYLE</a:t>
            </a:r>
          </a:p>
        </p:txBody>
      </p:sp>
      <p:pic>
        <p:nvPicPr>
          <p:cNvPr id="37" name="Picture 36">
            <a:extLst>
              <a:ext uri="{FF2B5EF4-FFF2-40B4-BE49-F238E27FC236}">
                <a16:creationId xmlns:a16="http://schemas.microsoft.com/office/drawing/2014/main" id="{89047AB5-CF7E-495F-AEA9-28F5B2B5E7F9}"/>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r="15608" b="42770"/>
          <a:stretch/>
        </p:blipFill>
        <p:spPr>
          <a:xfrm rot="16200000">
            <a:off x="8691977" y="2771226"/>
            <a:ext cx="6273800" cy="726251"/>
          </a:xfrm>
          <a:prstGeom prst="rect">
            <a:avLst/>
          </a:prstGeom>
        </p:spPr>
      </p:pic>
      <p:sp>
        <p:nvSpPr>
          <p:cNvPr id="38" name="Rectangle 37">
            <a:extLst>
              <a:ext uri="{FF2B5EF4-FFF2-40B4-BE49-F238E27FC236}">
                <a16:creationId xmlns:a16="http://schemas.microsoft.com/office/drawing/2014/main" id="{78129196-D3FD-43BB-874B-2E0285FB48F6}"/>
              </a:ext>
            </a:extLst>
          </p:cNvPr>
          <p:cNvSpPr/>
          <p:nvPr userDrawn="1"/>
        </p:nvSpPr>
        <p:spPr>
          <a:xfrm>
            <a:off x="11439132" y="6219472"/>
            <a:ext cx="756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ectangle 3">
            <a:extLst>
              <a:ext uri="{FF2B5EF4-FFF2-40B4-BE49-F238E27FC236}">
                <a16:creationId xmlns:a16="http://schemas.microsoft.com/office/drawing/2014/main" id="{588072A5-439F-4750-8D43-6184C6396837}"/>
              </a:ext>
            </a:extLst>
          </p:cNvPr>
          <p:cNvSpPr/>
          <p:nvPr userDrawn="1"/>
        </p:nvSpPr>
        <p:spPr>
          <a:xfrm>
            <a:off x="1456574" y="6433279"/>
            <a:ext cx="2263761" cy="261610"/>
          </a:xfrm>
          <a:prstGeom prst="rect">
            <a:avLst/>
          </a:prstGeom>
        </p:spPr>
        <p:txBody>
          <a:bodyPr wrap="none">
            <a:spAutoFit/>
          </a:bodyPr>
          <a:lstStyle/>
          <a:p>
            <a:r>
              <a:rPr lang="en-US" sz="1100" dirty="0">
                <a:solidFill>
                  <a:schemeClr val="tx1">
                    <a:lumMod val="50000"/>
                    <a:lumOff val="50000"/>
                  </a:schemeClr>
                </a:solidFill>
                <a:latin typeface="Calibri Light" panose="020F0302020204030204" pitchFamily="34" charset="0"/>
                <a:cs typeface="Calibri Light" panose="020F0302020204030204" pitchFamily="34" charset="0"/>
              </a:rPr>
              <a:t>©</a:t>
            </a:r>
            <a:r>
              <a:rPr lang="vi-VN" sz="1100" dirty="0">
                <a:solidFill>
                  <a:schemeClr val="tx1">
                    <a:lumMod val="50000"/>
                    <a:lumOff val="50000"/>
                  </a:schemeClr>
                </a:solidFill>
                <a:latin typeface="Calibri Light" panose="020F0302020204030204" pitchFamily="34" charset="0"/>
                <a:cs typeface="Calibri Light" panose="020F0302020204030204" pitchFamily="34" charset="0"/>
              </a:rPr>
              <a:t> 2019 Nagarro – All rights reserved</a:t>
            </a:r>
            <a:endParaRPr lang="en-US" sz="1100" dirty="0">
              <a:solidFill>
                <a:schemeClr val="tx1">
                  <a:lumMod val="50000"/>
                  <a:lumOff val="50000"/>
                </a:schemeClr>
              </a:solidFill>
            </a:endParaRPr>
          </a:p>
        </p:txBody>
      </p:sp>
      <p:cxnSp>
        <p:nvCxnSpPr>
          <p:cNvPr id="6" name="Straight Connector 5">
            <a:extLst>
              <a:ext uri="{FF2B5EF4-FFF2-40B4-BE49-F238E27FC236}">
                <a16:creationId xmlns:a16="http://schemas.microsoft.com/office/drawing/2014/main" id="{691A1FD9-4F63-4F16-9818-0E1200200581}"/>
              </a:ext>
            </a:extLst>
          </p:cNvPr>
          <p:cNvCxnSpPr/>
          <p:nvPr userDrawn="1"/>
        </p:nvCxnSpPr>
        <p:spPr>
          <a:xfrm>
            <a:off x="547933" y="305565"/>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52749F-635B-438A-8A3F-D59A9B61A932}"/>
              </a:ext>
            </a:extLst>
          </p:cNvPr>
          <p:cNvSpPr txBox="1"/>
          <p:nvPr userDrawn="1"/>
        </p:nvSpPr>
        <p:spPr>
          <a:xfrm>
            <a:off x="11449793" y="6433279"/>
            <a:ext cx="606751" cy="261610"/>
          </a:xfrm>
          <a:prstGeom prst="rect">
            <a:avLst/>
          </a:prstGeom>
          <a:noFill/>
        </p:spPr>
        <p:txBody>
          <a:bodyPr wrap="square" rtlCol="0">
            <a:spAutoFit/>
          </a:bodyPr>
          <a:lstStyle/>
          <a:p>
            <a:pPr algn="ctr"/>
            <a:fld id="{FFDA368B-8013-4167-8E8A-010BA22EA922}" type="slidenum">
              <a:rPr lang="en-US" sz="1100" smtClean="0">
                <a:solidFill>
                  <a:schemeClr val="tx1">
                    <a:lumMod val="50000"/>
                    <a:lumOff val="50000"/>
                  </a:schemeClr>
                </a:solidFill>
                <a:latin typeface="+mj-lt"/>
              </a:rPr>
              <a:pPr algn="ctr"/>
              <a:t>‹#›</a:t>
            </a:fld>
            <a:endParaRPr lang="en-US" sz="1100" dirty="0">
              <a:solidFill>
                <a:schemeClr val="tx1">
                  <a:lumMod val="50000"/>
                  <a:lumOff val="50000"/>
                </a:schemeClr>
              </a:solidFill>
              <a:latin typeface="+mj-lt"/>
            </a:endParaRPr>
          </a:p>
        </p:txBody>
      </p:sp>
    </p:spTree>
    <p:extLst>
      <p:ext uri="{BB962C8B-B14F-4D97-AF65-F5344CB8AC3E}">
        <p14:creationId xmlns:p14="http://schemas.microsoft.com/office/powerpoint/2010/main" val="26438013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745" r:id="rId22"/>
  </p:sldLayoutIdLst>
  <p:txStyles>
    <p:title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p:titleStyle>
    <p:bodyStyle>
      <a:lvl1pPr marL="169863" indent="-169863" algn="l" defTabSz="914400" rtl="0" eaLnBrk="1" latinLnBrk="0" hangingPunct="1">
        <a:lnSpc>
          <a:spcPct val="100000"/>
        </a:lnSpc>
        <a:spcBef>
          <a:spcPts val="1000"/>
        </a:spcBef>
        <a:spcAft>
          <a:spcPts val="0"/>
        </a:spcAft>
        <a:buFont typeface="Arial" panose="020B0604020202020204" pitchFamily="34" charset="0"/>
        <a:buChar char="•"/>
        <a:defRPr sz="1600" kern="1200">
          <a:solidFill>
            <a:schemeClr val="tx1">
              <a:lumMod val="50000"/>
              <a:lumOff val="50000"/>
            </a:schemeClr>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1DFC53-998A-4925-8623-54995EFD6F3A}"/>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390503" y="6493742"/>
            <a:ext cx="971593" cy="222186"/>
          </a:xfrm>
          <a:prstGeom prst="rect">
            <a:avLst/>
          </a:prstGeom>
        </p:spPr>
      </p:pic>
      <p:sp>
        <p:nvSpPr>
          <p:cNvPr id="35" name="Title Placeholder 1">
            <a:extLst>
              <a:ext uri="{FF2B5EF4-FFF2-40B4-BE49-F238E27FC236}">
                <a16:creationId xmlns:a16="http://schemas.microsoft.com/office/drawing/2014/main" id="{06E0AE3B-9B62-4465-88CB-B7B7833F5860}"/>
              </a:ext>
            </a:extLst>
          </p:cNvPr>
          <p:cNvSpPr>
            <a:spLocks noGrp="1"/>
          </p:cNvSpPr>
          <p:nvPr>
            <p:ph type="title"/>
          </p:nvPr>
        </p:nvSpPr>
        <p:spPr>
          <a:xfrm>
            <a:off x="668545" y="381575"/>
            <a:ext cx="10385004" cy="590931"/>
          </a:xfrm>
          <a:prstGeom prst="rect">
            <a:avLst/>
          </a:prstGeom>
        </p:spPr>
        <p:txBody>
          <a:bodyPr vert="horz" wrap="square" lIns="91440" tIns="45720" rIns="91440" bIns="45720" rtlCol="0" anchor="t" anchorCtr="0">
            <a:spAutoFit/>
          </a:bodyPr>
          <a:lstStyle/>
          <a:p>
            <a:r>
              <a:rPr lang="en-US" dirty="0"/>
              <a:t>CLICK TO EDIT MASTER TITLE STYLE</a:t>
            </a:r>
          </a:p>
        </p:txBody>
      </p:sp>
      <p:pic>
        <p:nvPicPr>
          <p:cNvPr id="37" name="Picture 36">
            <a:extLst>
              <a:ext uri="{FF2B5EF4-FFF2-40B4-BE49-F238E27FC236}">
                <a16:creationId xmlns:a16="http://schemas.microsoft.com/office/drawing/2014/main" id="{89047AB5-CF7E-495F-AEA9-28F5B2B5E7F9}"/>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r="15608" b="42770"/>
          <a:stretch/>
        </p:blipFill>
        <p:spPr>
          <a:xfrm rot="16200000">
            <a:off x="8691977" y="2771226"/>
            <a:ext cx="6273800" cy="726251"/>
          </a:xfrm>
          <a:prstGeom prst="rect">
            <a:avLst/>
          </a:prstGeom>
        </p:spPr>
      </p:pic>
      <p:sp>
        <p:nvSpPr>
          <p:cNvPr id="38" name="Rectangle 37">
            <a:extLst>
              <a:ext uri="{FF2B5EF4-FFF2-40B4-BE49-F238E27FC236}">
                <a16:creationId xmlns:a16="http://schemas.microsoft.com/office/drawing/2014/main" id="{78129196-D3FD-43BB-874B-2E0285FB48F6}"/>
              </a:ext>
            </a:extLst>
          </p:cNvPr>
          <p:cNvSpPr/>
          <p:nvPr userDrawn="1"/>
        </p:nvSpPr>
        <p:spPr>
          <a:xfrm>
            <a:off x="11439132" y="6219472"/>
            <a:ext cx="756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ectangle 3">
            <a:extLst>
              <a:ext uri="{FF2B5EF4-FFF2-40B4-BE49-F238E27FC236}">
                <a16:creationId xmlns:a16="http://schemas.microsoft.com/office/drawing/2014/main" id="{588072A5-439F-4750-8D43-6184C6396837}"/>
              </a:ext>
            </a:extLst>
          </p:cNvPr>
          <p:cNvSpPr/>
          <p:nvPr userDrawn="1"/>
        </p:nvSpPr>
        <p:spPr>
          <a:xfrm>
            <a:off x="1456574" y="6433279"/>
            <a:ext cx="2263761" cy="261610"/>
          </a:xfrm>
          <a:prstGeom prst="rect">
            <a:avLst/>
          </a:prstGeom>
        </p:spPr>
        <p:txBody>
          <a:bodyPr wrap="none">
            <a:spAutoFit/>
          </a:bodyPr>
          <a:lstStyle/>
          <a:p>
            <a:r>
              <a:rPr lang="en-US" sz="1100" dirty="0">
                <a:solidFill>
                  <a:schemeClr val="tx1">
                    <a:lumMod val="50000"/>
                    <a:lumOff val="50000"/>
                  </a:schemeClr>
                </a:solidFill>
                <a:latin typeface="Calibri Light" panose="020F0302020204030204" pitchFamily="34" charset="0"/>
                <a:cs typeface="Calibri Light" panose="020F0302020204030204" pitchFamily="34" charset="0"/>
              </a:rPr>
              <a:t>©</a:t>
            </a:r>
            <a:r>
              <a:rPr lang="vi-VN" sz="1100" dirty="0">
                <a:solidFill>
                  <a:schemeClr val="tx1">
                    <a:lumMod val="50000"/>
                    <a:lumOff val="50000"/>
                  </a:schemeClr>
                </a:solidFill>
                <a:latin typeface="Calibri Light" panose="020F0302020204030204" pitchFamily="34" charset="0"/>
                <a:cs typeface="Calibri Light" panose="020F0302020204030204" pitchFamily="34" charset="0"/>
              </a:rPr>
              <a:t> 2018 Nagarro – All rights reserved</a:t>
            </a:r>
            <a:endParaRPr lang="en-US" sz="1100" dirty="0">
              <a:solidFill>
                <a:schemeClr val="tx1">
                  <a:lumMod val="50000"/>
                  <a:lumOff val="50000"/>
                </a:schemeClr>
              </a:solidFill>
            </a:endParaRPr>
          </a:p>
        </p:txBody>
      </p:sp>
      <p:cxnSp>
        <p:nvCxnSpPr>
          <p:cNvPr id="6" name="Straight Connector 5">
            <a:extLst>
              <a:ext uri="{FF2B5EF4-FFF2-40B4-BE49-F238E27FC236}">
                <a16:creationId xmlns:a16="http://schemas.microsoft.com/office/drawing/2014/main" id="{691A1FD9-4F63-4F16-9818-0E1200200581}"/>
              </a:ext>
            </a:extLst>
          </p:cNvPr>
          <p:cNvCxnSpPr/>
          <p:nvPr userDrawn="1"/>
        </p:nvCxnSpPr>
        <p:spPr>
          <a:xfrm>
            <a:off x="547933" y="305565"/>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52749F-635B-438A-8A3F-D59A9B61A932}"/>
              </a:ext>
            </a:extLst>
          </p:cNvPr>
          <p:cNvSpPr txBox="1"/>
          <p:nvPr userDrawn="1"/>
        </p:nvSpPr>
        <p:spPr>
          <a:xfrm>
            <a:off x="11449793" y="6433279"/>
            <a:ext cx="606751" cy="261610"/>
          </a:xfrm>
          <a:prstGeom prst="rect">
            <a:avLst/>
          </a:prstGeom>
          <a:noFill/>
        </p:spPr>
        <p:txBody>
          <a:bodyPr wrap="square" rtlCol="0">
            <a:spAutoFit/>
          </a:bodyPr>
          <a:lstStyle/>
          <a:p>
            <a:pPr algn="ctr"/>
            <a:fld id="{FFDA368B-8013-4167-8E8A-010BA22EA922}" type="slidenum">
              <a:rPr lang="en-US" sz="1100" smtClean="0">
                <a:solidFill>
                  <a:schemeClr val="tx1">
                    <a:lumMod val="50000"/>
                    <a:lumOff val="50000"/>
                  </a:schemeClr>
                </a:solidFill>
                <a:latin typeface="+mj-lt"/>
              </a:rPr>
              <a:pPr algn="ctr"/>
              <a:t>‹#›</a:t>
            </a:fld>
            <a:endParaRPr lang="en-US" sz="1100" dirty="0">
              <a:solidFill>
                <a:schemeClr val="tx1">
                  <a:lumMod val="50000"/>
                  <a:lumOff val="50000"/>
                </a:schemeClr>
              </a:solidFill>
              <a:latin typeface="+mj-lt"/>
            </a:endParaRPr>
          </a:p>
        </p:txBody>
      </p:sp>
    </p:spTree>
    <p:extLst>
      <p:ext uri="{BB962C8B-B14F-4D97-AF65-F5344CB8AC3E}">
        <p14:creationId xmlns:p14="http://schemas.microsoft.com/office/powerpoint/2010/main" val="246464073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44" r:id="rId22"/>
  </p:sldLayoutIdLst>
  <p:txStyles>
    <p:title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p:titleStyle>
    <p:bodyStyle>
      <a:lvl1pPr marL="169863" indent="-169863" algn="l" defTabSz="914400" rtl="0" eaLnBrk="1" latinLnBrk="0" hangingPunct="1">
        <a:lnSpc>
          <a:spcPct val="100000"/>
        </a:lnSpc>
        <a:spcBef>
          <a:spcPts val="1000"/>
        </a:spcBef>
        <a:spcAft>
          <a:spcPts val="0"/>
        </a:spcAft>
        <a:buFont typeface="Arial" panose="020B0604020202020204" pitchFamily="34" charset="0"/>
        <a:buChar char="•"/>
        <a:defRPr sz="1600" kern="1200">
          <a:solidFill>
            <a:schemeClr val="tx1">
              <a:lumMod val="50000"/>
              <a:lumOff val="50000"/>
            </a:schemeClr>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1DFC53-998A-4925-8623-54995EFD6F3A}"/>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390503" y="6493742"/>
            <a:ext cx="971593" cy="222186"/>
          </a:xfrm>
          <a:prstGeom prst="rect">
            <a:avLst/>
          </a:prstGeom>
        </p:spPr>
      </p:pic>
      <p:sp>
        <p:nvSpPr>
          <p:cNvPr id="35" name="Title Placeholder 1">
            <a:extLst>
              <a:ext uri="{FF2B5EF4-FFF2-40B4-BE49-F238E27FC236}">
                <a16:creationId xmlns:a16="http://schemas.microsoft.com/office/drawing/2014/main" id="{06E0AE3B-9B62-4465-88CB-B7B7833F5860}"/>
              </a:ext>
            </a:extLst>
          </p:cNvPr>
          <p:cNvSpPr>
            <a:spLocks noGrp="1"/>
          </p:cNvSpPr>
          <p:nvPr>
            <p:ph type="title"/>
          </p:nvPr>
        </p:nvSpPr>
        <p:spPr>
          <a:xfrm>
            <a:off x="668545" y="381575"/>
            <a:ext cx="10385004" cy="590931"/>
          </a:xfrm>
          <a:prstGeom prst="rect">
            <a:avLst/>
          </a:prstGeom>
        </p:spPr>
        <p:txBody>
          <a:bodyPr vert="horz" wrap="square" lIns="91440" tIns="45720" rIns="91440" bIns="45720" rtlCol="0" anchor="t" anchorCtr="0">
            <a:spAutoFit/>
          </a:bodyPr>
          <a:lstStyle/>
          <a:p>
            <a:r>
              <a:rPr lang="en-US"/>
              <a:t>CLICK TO EDIT MASTER TITLE STYLE</a:t>
            </a:r>
          </a:p>
        </p:txBody>
      </p:sp>
      <p:pic>
        <p:nvPicPr>
          <p:cNvPr id="37" name="Picture 36">
            <a:extLst>
              <a:ext uri="{FF2B5EF4-FFF2-40B4-BE49-F238E27FC236}">
                <a16:creationId xmlns:a16="http://schemas.microsoft.com/office/drawing/2014/main" id="{89047AB5-CF7E-495F-AEA9-28F5B2B5E7F9}"/>
              </a:ext>
            </a:extLst>
          </p:cNvPr>
          <p:cNvPicPr>
            <a:picLocks noChangeAspect="1"/>
          </p:cNvPicPr>
          <p:nvPr userDrawn="1"/>
        </p:nvPicPr>
        <p:blipFill rotWithShape="1">
          <a:blip r:embed="rId24" cstate="screen">
            <a:extLst>
              <a:ext uri="{28A0092B-C50C-407E-A947-70E740481C1C}">
                <a14:useLocalDpi xmlns:a14="http://schemas.microsoft.com/office/drawing/2010/main"/>
              </a:ext>
            </a:extLst>
          </a:blip>
          <a:srcRect/>
          <a:stretch/>
        </p:blipFill>
        <p:spPr>
          <a:xfrm rot="16200000">
            <a:off x="8691977" y="2771226"/>
            <a:ext cx="6273800" cy="726251"/>
          </a:xfrm>
          <a:prstGeom prst="rect">
            <a:avLst/>
          </a:prstGeom>
        </p:spPr>
      </p:pic>
      <p:sp>
        <p:nvSpPr>
          <p:cNvPr id="38" name="Rectangle 37">
            <a:extLst>
              <a:ext uri="{FF2B5EF4-FFF2-40B4-BE49-F238E27FC236}">
                <a16:creationId xmlns:a16="http://schemas.microsoft.com/office/drawing/2014/main" id="{78129196-D3FD-43BB-874B-2E0285FB48F6}"/>
              </a:ext>
            </a:extLst>
          </p:cNvPr>
          <p:cNvSpPr/>
          <p:nvPr userDrawn="1"/>
        </p:nvSpPr>
        <p:spPr>
          <a:xfrm>
            <a:off x="11439132" y="6219472"/>
            <a:ext cx="756000" cy="80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Rectangle 3">
            <a:extLst>
              <a:ext uri="{FF2B5EF4-FFF2-40B4-BE49-F238E27FC236}">
                <a16:creationId xmlns:a16="http://schemas.microsoft.com/office/drawing/2014/main" id="{588072A5-439F-4750-8D43-6184C6396837}"/>
              </a:ext>
            </a:extLst>
          </p:cNvPr>
          <p:cNvSpPr/>
          <p:nvPr userDrawn="1"/>
        </p:nvSpPr>
        <p:spPr>
          <a:xfrm>
            <a:off x="1456574" y="6433279"/>
            <a:ext cx="2263761" cy="261610"/>
          </a:xfrm>
          <a:prstGeom prst="rect">
            <a:avLst/>
          </a:prstGeom>
        </p:spPr>
        <p:txBody>
          <a:bodyPr wrap="none">
            <a:spAutoFit/>
          </a:bodyPr>
          <a:lstStyle/>
          <a:p>
            <a:r>
              <a:rPr lang="en-US" sz="1100" dirty="0">
                <a:solidFill>
                  <a:schemeClr val="tx1">
                    <a:lumMod val="50000"/>
                    <a:lumOff val="50000"/>
                  </a:schemeClr>
                </a:solidFill>
                <a:latin typeface="Calibri Light" panose="020F0302020204030204" pitchFamily="34" charset="0"/>
                <a:cs typeface="Calibri Light" panose="020F0302020204030204" pitchFamily="34" charset="0"/>
              </a:rPr>
              <a:t>©</a:t>
            </a:r>
            <a:r>
              <a:rPr lang="vi-VN" sz="1100" dirty="0">
                <a:solidFill>
                  <a:schemeClr val="tx1">
                    <a:lumMod val="50000"/>
                    <a:lumOff val="50000"/>
                  </a:schemeClr>
                </a:solidFill>
                <a:latin typeface="Calibri Light" panose="020F0302020204030204" pitchFamily="34" charset="0"/>
                <a:cs typeface="Calibri Light" panose="020F0302020204030204" pitchFamily="34" charset="0"/>
              </a:rPr>
              <a:t> 2019 Nagarro – All rights reserved</a:t>
            </a:r>
            <a:endParaRPr lang="en-US" sz="1100" dirty="0">
              <a:solidFill>
                <a:schemeClr val="tx1">
                  <a:lumMod val="50000"/>
                  <a:lumOff val="50000"/>
                </a:schemeClr>
              </a:solidFill>
            </a:endParaRPr>
          </a:p>
        </p:txBody>
      </p:sp>
      <p:cxnSp>
        <p:nvCxnSpPr>
          <p:cNvPr id="6" name="Straight Connector 5">
            <a:extLst>
              <a:ext uri="{FF2B5EF4-FFF2-40B4-BE49-F238E27FC236}">
                <a16:creationId xmlns:a16="http://schemas.microsoft.com/office/drawing/2014/main" id="{691A1FD9-4F63-4F16-9818-0E1200200581}"/>
              </a:ext>
            </a:extLst>
          </p:cNvPr>
          <p:cNvCxnSpPr/>
          <p:nvPr userDrawn="1"/>
        </p:nvCxnSpPr>
        <p:spPr>
          <a:xfrm>
            <a:off x="547933" y="305565"/>
            <a:ext cx="0" cy="742950"/>
          </a:xfrm>
          <a:prstGeom prst="line">
            <a:avLst/>
          </a:prstGeom>
          <a:ln w="76200">
            <a:solidFill>
              <a:srgbClr val="202C5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52749F-635B-438A-8A3F-D59A9B61A932}"/>
              </a:ext>
            </a:extLst>
          </p:cNvPr>
          <p:cNvSpPr txBox="1"/>
          <p:nvPr userDrawn="1"/>
        </p:nvSpPr>
        <p:spPr>
          <a:xfrm>
            <a:off x="11449793" y="6433279"/>
            <a:ext cx="606751" cy="261610"/>
          </a:xfrm>
          <a:prstGeom prst="rect">
            <a:avLst/>
          </a:prstGeom>
          <a:noFill/>
        </p:spPr>
        <p:txBody>
          <a:bodyPr wrap="square" rtlCol="0">
            <a:spAutoFit/>
          </a:bodyPr>
          <a:lstStyle/>
          <a:p>
            <a:pPr algn="ctr"/>
            <a:fld id="{FFDA368B-8013-4167-8E8A-010BA22EA922}" type="slidenum">
              <a:rPr lang="en-US" sz="1100" smtClean="0">
                <a:solidFill>
                  <a:schemeClr val="tx1">
                    <a:lumMod val="50000"/>
                    <a:lumOff val="50000"/>
                  </a:schemeClr>
                </a:solidFill>
                <a:latin typeface="+mj-lt"/>
              </a:rPr>
              <a:pPr algn="ctr"/>
              <a:t>‹#›</a:t>
            </a:fld>
            <a:endParaRPr lang="en-US" sz="1100">
              <a:solidFill>
                <a:schemeClr val="tx1">
                  <a:lumMod val="50000"/>
                  <a:lumOff val="50000"/>
                </a:schemeClr>
              </a:solidFill>
              <a:latin typeface="+mj-lt"/>
            </a:endParaRPr>
          </a:p>
        </p:txBody>
      </p:sp>
    </p:spTree>
    <p:extLst>
      <p:ext uri="{BB962C8B-B14F-4D97-AF65-F5344CB8AC3E}">
        <p14:creationId xmlns:p14="http://schemas.microsoft.com/office/powerpoint/2010/main" val="70396502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Lst>
  <p:txStyles>
    <p:title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p:titleStyle>
    <p:bodyStyle>
      <a:lvl1pPr marL="169863" indent="-169863" algn="l" defTabSz="914400" rtl="0" eaLnBrk="1" latinLnBrk="0" hangingPunct="1">
        <a:lnSpc>
          <a:spcPct val="100000"/>
        </a:lnSpc>
        <a:spcBef>
          <a:spcPts val="1000"/>
        </a:spcBef>
        <a:spcAft>
          <a:spcPts val="0"/>
        </a:spcAft>
        <a:buFont typeface="Arial" panose="020B0604020202020204" pitchFamily="34" charset="0"/>
        <a:buChar char="•"/>
        <a:defRPr sz="1600" kern="1200">
          <a:solidFill>
            <a:schemeClr val="tx1">
              <a:lumMod val="50000"/>
              <a:lumOff val="50000"/>
            </a:schemeClr>
          </a:solidFill>
          <a:latin typeface="+mj-lt"/>
          <a:ea typeface="+mn-ea"/>
          <a:cs typeface="+mn-cs"/>
        </a:defRPr>
      </a:lvl1pPr>
      <a:lvl2pPr marL="339725" indent="-171450" algn="l" defTabSz="914400" rtl="0" eaLnBrk="1" latinLnBrk="0" hangingPunct="1">
        <a:lnSpc>
          <a:spcPct val="100000"/>
        </a:lnSpc>
        <a:spcBef>
          <a:spcPts val="500"/>
        </a:spcBef>
        <a:spcAft>
          <a:spcPts val="0"/>
        </a:spcAft>
        <a:buFont typeface="Calibri Light" panose="020F0302020204030204" pitchFamily="34" charset="0"/>
        <a:buChar char="₋"/>
        <a:tabLst>
          <a:tab pos="282575" algn="l"/>
        </a:tabLst>
        <a:defRPr sz="1600" kern="1200">
          <a:solidFill>
            <a:schemeClr val="tx1">
              <a:lumMod val="50000"/>
              <a:lumOff val="50000"/>
            </a:schemeClr>
          </a:solidFill>
          <a:latin typeface="+mj-lt"/>
          <a:ea typeface="+mn-ea"/>
          <a:cs typeface="+mn-cs"/>
        </a:defRPr>
      </a:lvl2pPr>
      <a:lvl3pPr marL="574675" indent="-168275" algn="l" defTabSz="914400" rtl="0" eaLnBrk="1" latinLnBrk="0" hangingPunct="1">
        <a:lnSpc>
          <a:spcPct val="100000"/>
        </a:lnSpc>
        <a:spcBef>
          <a:spcPts val="500"/>
        </a:spcBef>
        <a:spcAft>
          <a:spcPts val="0"/>
        </a:spcAft>
        <a:buFont typeface="Calibri Light" panose="020F0302020204030204" pitchFamily="34" charset="0"/>
        <a:buChar char="&gt;"/>
        <a:defRPr sz="1600" kern="1200">
          <a:solidFill>
            <a:schemeClr val="tx1">
              <a:lumMod val="50000"/>
              <a:lumOff val="50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E273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6651760"/>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9" r:id="rId18"/>
    <p:sldLayoutId id="2147483770" r:id="rId1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43.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30.xml"/><Relationship Id="rId6" Type="http://schemas.openxmlformats.org/officeDocument/2006/relationships/image" Target="../media/image49.svg"/><Relationship Id="rId5" Type="http://schemas.openxmlformats.org/officeDocument/2006/relationships/image" Target="../media/image48.svg"/><Relationship Id="rId10" Type="http://schemas.openxmlformats.org/officeDocument/2006/relationships/image" Target="../media/image53.emf"/><Relationship Id="rId4" Type="http://schemas.openxmlformats.org/officeDocument/2006/relationships/image" Target="../media/image47.svg"/><Relationship Id="rId9" Type="http://schemas.openxmlformats.org/officeDocument/2006/relationships/image" Target="../media/image52.svg"/></Relationships>
</file>

<file path=ppt/slides/_rels/slide1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8.sv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57.svg"/><Relationship Id="rId5" Type="http://schemas.openxmlformats.org/officeDocument/2006/relationships/image" Target="../media/image56.svg"/><Relationship Id="rId4" Type="http://schemas.openxmlformats.org/officeDocument/2006/relationships/image" Target="../media/image55.sv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43.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31.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 Id="rId9" Type="http://schemas.openxmlformats.org/officeDocument/2006/relationships/image" Target="../media/image74.tiff"/></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77.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37.xml"/><Relationship Id="rId5" Type="http://schemas.openxmlformats.org/officeDocument/2006/relationships/image" Target="../media/image87.jp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microsoft.com/office/2007/relationships/media" Target="../media/media6.mp4"/><Relationship Id="rId1" Type="http://schemas.openxmlformats.org/officeDocument/2006/relationships/video" Target="NULL" TargetMode="Externa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jpe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jpeg"/><Relationship Id="rId1" Type="http://schemas.openxmlformats.org/officeDocument/2006/relationships/slideLayout" Target="../slideLayouts/slideLayout88.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05.jpeg"/><Relationship Id="rId7" Type="http://schemas.openxmlformats.org/officeDocument/2006/relationships/image" Target="../media/image108.jpeg"/><Relationship Id="rId2" Type="http://schemas.openxmlformats.org/officeDocument/2006/relationships/notesSlide" Target="../notesSlides/notesSlide12.xml"/><Relationship Id="rId1" Type="http://schemas.openxmlformats.org/officeDocument/2006/relationships/slideLayout" Target="../slideLayouts/slideLayout88.xml"/><Relationship Id="rId6" Type="http://schemas.openxmlformats.org/officeDocument/2006/relationships/image" Target="../media/image107.png"/><Relationship Id="rId5" Type="http://schemas.openxmlformats.org/officeDocument/2006/relationships/image" Target="../media/image93.jpeg"/><Relationship Id="rId4" Type="http://schemas.openxmlformats.org/officeDocument/2006/relationships/image" Target="../media/image10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www.powerplatformbootcamp.com/survey" TargetMode="External"/><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F56A-2DF4-4793-98E7-DE3BB78710A6}"/>
              </a:ext>
            </a:extLst>
          </p:cNvPr>
          <p:cNvSpPr>
            <a:spLocks noGrp="1"/>
          </p:cNvSpPr>
          <p:nvPr>
            <p:ph type="title"/>
          </p:nvPr>
        </p:nvSpPr>
        <p:spPr/>
        <p:txBody>
          <a:bodyPr/>
          <a:lstStyle/>
          <a:p>
            <a:r>
              <a:rPr lang="en-US" dirty="0"/>
              <a:t>Notes to the Presenter</a:t>
            </a:r>
          </a:p>
        </p:txBody>
      </p:sp>
      <p:sp>
        <p:nvSpPr>
          <p:cNvPr id="3" name="Content Placeholder 2">
            <a:extLst>
              <a:ext uri="{FF2B5EF4-FFF2-40B4-BE49-F238E27FC236}">
                <a16:creationId xmlns:a16="http://schemas.microsoft.com/office/drawing/2014/main" id="{BBA01876-576E-4A88-BC70-64460FD71EE7}"/>
              </a:ext>
            </a:extLst>
          </p:cNvPr>
          <p:cNvSpPr>
            <a:spLocks noGrp="1"/>
          </p:cNvSpPr>
          <p:nvPr>
            <p:ph idx="1"/>
          </p:nvPr>
        </p:nvSpPr>
        <p:spPr/>
        <p:txBody>
          <a:bodyPr/>
          <a:lstStyle/>
          <a:p>
            <a:r>
              <a:rPr lang="en-US" dirty="0"/>
              <a:t>Slides 2-10 contain notes for the presenter and are hidden.</a:t>
            </a:r>
          </a:p>
          <a:p>
            <a:r>
              <a:rPr lang="en-US" dirty="0"/>
              <a:t>You may include your picture and company logo on the intro slide only</a:t>
            </a:r>
          </a:p>
          <a:p>
            <a:r>
              <a:rPr lang="en-US" dirty="0"/>
              <a:t>It is appropriate to provide a brief background (1 minute or less) on your organization.</a:t>
            </a:r>
          </a:p>
          <a:p>
            <a:endParaRPr lang="en-US" dirty="0"/>
          </a:p>
        </p:txBody>
      </p:sp>
    </p:spTree>
    <p:extLst>
      <p:ext uri="{BB962C8B-B14F-4D97-AF65-F5344CB8AC3E}">
        <p14:creationId xmlns:p14="http://schemas.microsoft.com/office/powerpoint/2010/main" val="4190038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idx="4294967295"/>
          </p:nvPr>
        </p:nvSpPr>
        <p:spPr>
          <a:xfrm>
            <a:off x="1262116" y="931785"/>
            <a:ext cx="4176713" cy="2381250"/>
          </a:xfrm>
        </p:spPr>
        <p:txBody>
          <a:bodyPr vert="horz" lIns="91440" tIns="45720" rIns="91440" bIns="0" rtlCol="0" anchor="b">
            <a:normAutofit/>
          </a:bodyPr>
          <a:lstStyle/>
          <a:p>
            <a:r>
              <a:rPr lang="en-US" sz="4100" dirty="0">
                <a:latin typeface="Gill Sans MT" panose="020B0502020104020203" pitchFamily="34" charset="0"/>
              </a:rPr>
              <a:t>GLOBAL POWER PLATFORM BOOTCAMP</a:t>
            </a:r>
          </a:p>
        </p:txBody>
      </p:sp>
      <p:pic>
        <p:nvPicPr>
          <p:cNvPr id="1026" name="Picture 2" descr="https://www.powerplatformbootcamp.com/LogoBootCamp.png">
            <a:extLst>
              <a:ext uri="{FF2B5EF4-FFF2-40B4-BE49-F238E27FC236}">
                <a16:creationId xmlns:a16="http://schemas.microsoft.com/office/drawing/2014/main" id="{DD9345C0-558B-45C5-A5D1-409C83142F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7437E5-643D-43CF-9EFE-510E23AB4E19}"/>
              </a:ext>
            </a:extLst>
          </p:cNvPr>
          <p:cNvSpPr txBox="1"/>
          <p:nvPr/>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17" name="Rectangle 16">
            <a:extLst>
              <a:ext uri="{FF2B5EF4-FFF2-40B4-BE49-F238E27FC236}">
                <a16:creationId xmlns:a16="http://schemas.microsoft.com/office/drawing/2014/main" id="{39585232-FA53-4E4B-A4E8-B2BCDE46B309}"/>
              </a:ext>
            </a:extLst>
          </p:cNvPr>
          <p:cNvSpPr/>
          <p:nvPr/>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8F781DF7-6301-4C0D-A21D-E2AD95B159D5}"/>
              </a:ext>
            </a:extLst>
          </p:cNvPr>
          <p:cNvSpPr/>
          <p:nvPr/>
        </p:nvSpPr>
        <p:spPr>
          <a:xfrm>
            <a:off x="0" y="6115049"/>
            <a:ext cx="12192000" cy="742950"/>
          </a:xfrm>
          <a:prstGeom prst="rect">
            <a:avLst/>
          </a:prstGeom>
          <a:solidFill>
            <a:srgbClr val="002060">
              <a:alpha val="90000"/>
            </a:srgb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2C3AE187-70B8-4E98-B93B-1E5C1A20E0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cxnSp>
        <p:nvCxnSpPr>
          <p:cNvPr id="26" name="Straight Connector 25">
            <a:extLst>
              <a:ext uri="{FF2B5EF4-FFF2-40B4-BE49-F238E27FC236}">
                <a16:creationId xmlns:a16="http://schemas.microsoft.com/office/drawing/2014/main" id="{A2F06F10-D40F-4233-9375-2BF19B5110D2}"/>
              </a:ext>
            </a:extLst>
          </p:cNvPr>
          <p:cNvCxnSpPr>
            <a:cxnSpLocks/>
          </p:cNvCxnSpPr>
          <p:nvPr/>
        </p:nvCxnSpPr>
        <p:spPr>
          <a:xfrm>
            <a:off x="1396257"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pic>
        <p:nvPicPr>
          <p:cNvPr id="10" name="Picture 9">
            <a:extLst>
              <a:ext uri="{FF2B5EF4-FFF2-40B4-BE49-F238E27FC236}">
                <a16:creationId xmlns:a16="http://schemas.microsoft.com/office/drawing/2014/main" id="{71635584-DF8C-FA49-B207-09D3827D6A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51981" y="6282740"/>
            <a:ext cx="2392489" cy="550564"/>
          </a:xfrm>
          <a:prstGeom prst="rect">
            <a:avLst/>
          </a:prstGeom>
        </p:spPr>
      </p:pic>
    </p:spTree>
    <p:extLst>
      <p:ext uri="{BB962C8B-B14F-4D97-AF65-F5344CB8AC3E}">
        <p14:creationId xmlns:p14="http://schemas.microsoft.com/office/powerpoint/2010/main" val="261767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F46416-4FE7-4296-B3AA-5796DC59695B}"/>
              </a:ext>
            </a:extLst>
          </p:cNvPr>
          <p:cNvSpPr>
            <a:spLocks noGrp="1"/>
          </p:cNvSpPr>
          <p:nvPr>
            <p:ph type="body" sz="quarter" idx="10"/>
          </p:nvPr>
        </p:nvSpPr>
        <p:spPr/>
        <p:txBody>
          <a:bodyPr/>
          <a:lstStyle/>
          <a:p>
            <a:r>
              <a:rPr lang="en-CA" dirty="0"/>
              <a:t>Keynote</a:t>
            </a:r>
          </a:p>
        </p:txBody>
      </p:sp>
      <p:sp>
        <p:nvSpPr>
          <p:cNvPr id="3" name="Text Placeholder 2">
            <a:extLst>
              <a:ext uri="{FF2B5EF4-FFF2-40B4-BE49-F238E27FC236}">
                <a16:creationId xmlns:a16="http://schemas.microsoft.com/office/drawing/2014/main" id="{91C7E957-89D6-42F9-AB00-39545549B180}"/>
              </a:ext>
            </a:extLst>
          </p:cNvPr>
          <p:cNvSpPr>
            <a:spLocks noGrp="1"/>
          </p:cNvSpPr>
          <p:nvPr>
            <p:ph type="body" sz="quarter" idx="11"/>
          </p:nvPr>
        </p:nvSpPr>
        <p:spPr/>
        <p:txBody>
          <a:bodyPr>
            <a:normAutofit fontScale="92500" lnSpcReduction="20000"/>
          </a:bodyPr>
          <a:lstStyle/>
          <a:p>
            <a:r>
              <a:rPr lang="en-CA" dirty="0"/>
              <a:t>Sunny Rajpal</a:t>
            </a:r>
          </a:p>
        </p:txBody>
      </p:sp>
    </p:spTree>
    <p:extLst>
      <p:ext uri="{BB962C8B-B14F-4D97-AF65-F5344CB8AC3E}">
        <p14:creationId xmlns:p14="http://schemas.microsoft.com/office/powerpoint/2010/main" val="700155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445AD1-60A9-47D1-8895-904B44052751}"/>
              </a:ext>
            </a:extLst>
          </p:cNvPr>
          <p:cNvSpPr>
            <a:spLocks noGrp="1"/>
          </p:cNvSpPr>
          <p:nvPr>
            <p:ph type="title"/>
          </p:nvPr>
        </p:nvSpPr>
        <p:spPr>
          <a:xfrm>
            <a:off x="838200" y="3931317"/>
            <a:ext cx="3300663" cy="1645920"/>
          </a:xfrm>
        </p:spPr>
        <p:txBody>
          <a:bodyPr vert="horz" lIns="91440" tIns="45720" rIns="91440" bIns="45720" rtlCol="0" anchor="ctr">
            <a:normAutofit/>
          </a:bodyPr>
          <a:lstStyle/>
          <a:p>
            <a:r>
              <a:rPr lang="en-US" sz="2800" kern="1200">
                <a:solidFill>
                  <a:schemeClr val="tx1"/>
                </a:solidFill>
                <a:latin typeface="+mj-lt"/>
                <a:ea typeface="+mj-ea"/>
                <a:cs typeface="+mj-cs"/>
              </a:rPr>
              <a:t>Sunny Rajpal</a:t>
            </a:r>
            <a:endParaRPr lang="en-US" sz="2800" kern="1200" dirty="0">
              <a:solidFill>
                <a:schemeClr val="tx1"/>
              </a:solidFill>
              <a:latin typeface="+mj-lt"/>
              <a:ea typeface="+mj-ea"/>
              <a:cs typeface="+mj-cs"/>
            </a:endParaRPr>
          </a:p>
        </p:txBody>
      </p:sp>
      <p:pic>
        <p:nvPicPr>
          <p:cNvPr id="6" name="Picture Placeholder 5" descr="A person wearing a blue shirt&#10;&#10;Description automatically generated">
            <a:extLst>
              <a:ext uri="{FF2B5EF4-FFF2-40B4-BE49-F238E27FC236}">
                <a16:creationId xmlns:a16="http://schemas.microsoft.com/office/drawing/2014/main" id="{4A1F1550-972A-6B43-BAFB-1B84F30AA7B6}"/>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t="10269" r="1" b="10270"/>
          <a:stretch/>
        </p:blipFill>
        <p:spPr>
          <a:xfrm>
            <a:off x="554415" y="365760"/>
            <a:ext cx="3584448" cy="3639935"/>
          </a:xfrm>
          <a:prstGeom prst="rect">
            <a:avLst/>
          </a:prstGeom>
        </p:spPr>
      </p:pic>
      <p:pic>
        <p:nvPicPr>
          <p:cNvPr id="24" name="Picture 23">
            <a:extLst>
              <a:ext uri="{FF2B5EF4-FFF2-40B4-BE49-F238E27FC236}">
                <a16:creationId xmlns:a16="http://schemas.microsoft.com/office/drawing/2014/main" id="{1692D23B-39D0-984D-9666-7B64660D8991}"/>
              </a:ext>
            </a:extLst>
          </p:cNvPr>
          <p:cNvPicPr>
            <a:picLocks noChangeAspect="1"/>
          </p:cNvPicPr>
          <p:nvPr/>
        </p:nvPicPr>
        <p:blipFill rotWithShape="1">
          <a:blip r:embed="rId3">
            <a:extLst>
              <a:ext uri="{28A0092B-C50C-407E-A947-70E740481C1C}">
                <a14:useLocalDpi xmlns:a14="http://schemas.microsoft.com/office/drawing/2010/main" val="0"/>
              </a:ext>
            </a:extLst>
          </a:blip>
          <a:srcRect l="1147" r="361"/>
          <a:stretch/>
        </p:blipFill>
        <p:spPr>
          <a:xfrm>
            <a:off x="5604497" y="1643605"/>
            <a:ext cx="2325866" cy="2361466"/>
          </a:xfrm>
          <a:prstGeom prst="rect">
            <a:avLst/>
          </a:prstGeom>
        </p:spPr>
      </p:pic>
      <p:pic>
        <p:nvPicPr>
          <p:cNvPr id="28" name="Picture 27" descr="A close up of a sign&#13;&#10;&#13;&#10;Description automatically generated">
            <a:extLst>
              <a:ext uri="{FF2B5EF4-FFF2-40B4-BE49-F238E27FC236}">
                <a16:creationId xmlns:a16="http://schemas.microsoft.com/office/drawing/2014/main" id="{B3AB6693-739D-A24B-83DE-AA1B9FDF125E}"/>
              </a:ext>
            </a:extLst>
          </p:cNvPr>
          <p:cNvPicPr>
            <a:picLocks noChangeAspect="1"/>
          </p:cNvPicPr>
          <p:nvPr/>
        </p:nvPicPr>
        <p:blipFill rotWithShape="1">
          <a:blip r:embed="rId4">
            <a:extLst>
              <a:ext uri="{28A0092B-C50C-407E-A947-70E740481C1C}">
                <a14:useLocalDpi xmlns:a14="http://schemas.microsoft.com/office/drawing/2010/main" val="0"/>
              </a:ext>
            </a:extLst>
          </a:blip>
          <a:srcRect l="1508"/>
          <a:stretch/>
        </p:blipFill>
        <p:spPr>
          <a:xfrm>
            <a:off x="8516319" y="1643604"/>
            <a:ext cx="2325867" cy="2361467"/>
          </a:xfrm>
          <a:prstGeom prst="rect">
            <a:avLst/>
          </a:prstGeom>
        </p:spPr>
      </p:pic>
      <p:sp>
        <p:nvSpPr>
          <p:cNvPr id="4" name="Text Placeholder 3">
            <a:extLst>
              <a:ext uri="{FF2B5EF4-FFF2-40B4-BE49-F238E27FC236}">
                <a16:creationId xmlns:a16="http://schemas.microsoft.com/office/drawing/2014/main" id="{34D9DD78-EDDE-4039-B50F-483E7A91165C}"/>
              </a:ext>
            </a:extLst>
          </p:cNvPr>
          <p:cNvSpPr>
            <a:spLocks noGrp="1"/>
          </p:cNvSpPr>
          <p:nvPr>
            <p:ph type="body" sz="quarter" idx="11"/>
          </p:nvPr>
        </p:nvSpPr>
        <p:spPr>
          <a:xfrm>
            <a:off x="4578824" y="4440602"/>
            <a:ext cx="6860184" cy="1645920"/>
          </a:xfrm>
        </p:spPr>
        <p:txBody>
          <a:bodyPr vert="horz" lIns="91440" tIns="45720" rIns="91440" bIns="45720" rtlCol="0" anchor="ctr">
            <a:normAutofit/>
          </a:bodyPr>
          <a:lstStyle/>
          <a:p>
            <a:r>
              <a:rPr lang="en-US" sz="1500" dirty="0"/>
              <a:t>Microsoft certified professional</a:t>
            </a:r>
          </a:p>
          <a:p>
            <a:r>
              <a:rPr lang="en-US" sz="1500" dirty="0"/>
              <a:t>Leading Content Services / ECM practice within Nagarro Software Pvt. Ltd</a:t>
            </a:r>
          </a:p>
          <a:p>
            <a:r>
              <a:rPr lang="en-US" sz="1500" dirty="0"/>
              <a:t>SharePoint, O365, Power Platform &amp; different ECM tools(Sitecore, Liferay, Documentum etc.) solution architect</a:t>
            </a:r>
          </a:p>
          <a:p>
            <a:r>
              <a:rPr lang="en-US" sz="1500" dirty="0"/>
              <a:t>15+ year of experience and working with Nagarro since 2009</a:t>
            </a:r>
          </a:p>
        </p:txBody>
      </p:sp>
      <p:pic>
        <p:nvPicPr>
          <p:cNvPr id="63" name="Picture 2" descr="D:\Twitter White.png">
            <a:extLst>
              <a:ext uri="{FF2B5EF4-FFF2-40B4-BE49-F238E27FC236}">
                <a16:creationId xmlns:a16="http://schemas.microsoft.com/office/drawing/2014/main" id="{D992613E-1037-594B-8550-53E28996347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2208" y="5023772"/>
            <a:ext cx="381000" cy="381000"/>
          </a:xfrm>
          <a:prstGeom prst="rect">
            <a:avLst/>
          </a:prstGeom>
          <a:solidFill>
            <a:srgbClr val="0070C0"/>
          </a:solidFill>
        </p:spPr>
      </p:pic>
      <p:pic>
        <p:nvPicPr>
          <p:cNvPr id="68" name="Picture 67">
            <a:extLst>
              <a:ext uri="{FF2B5EF4-FFF2-40B4-BE49-F238E27FC236}">
                <a16:creationId xmlns:a16="http://schemas.microsoft.com/office/drawing/2014/main" id="{02D51178-E58B-B747-BC13-317D57099F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105" y="5443266"/>
            <a:ext cx="498188" cy="498188"/>
          </a:xfrm>
          <a:prstGeom prst="rect">
            <a:avLst/>
          </a:prstGeom>
        </p:spPr>
      </p:pic>
      <p:sp>
        <p:nvSpPr>
          <p:cNvPr id="7" name="TextBox 6">
            <a:extLst>
              <a:ext uri="{FF2B5EF4-FFF2-40B4-BE49-F238E27FC236}">
                <a16:creationId xmlns:a16="http://schemas.microsoft.com/office/drawing/2014/main" id="{77C6AC0A-F396-3849-BBBD-D614F197DBC9}"/>
              </a:ext>
            </a:extLst>
          </p:cNvPr>
          <p:cNvSpPr txBox="1"/>
          <p:nvPr/>
        </p:nvSpPr>
        <p:spPr>
          <a:xfrm>
            <a:off x="1283208" y="5000946"/>
            <a:ext cx="1667289" cy="369332"/>
          </a:xfrm>
          <a:prstGeom prst="rect">
            <a:avLst/>
          </a:prstGeom>
          <a:noFill/>
        </p:spPr>
        <p:txBody>
          <a:bodyPr wrap="square" rtlCol="0">
            <a:spAutoFit/>
          </a:bodyPr>
          <a:lstStyle/>
          <a:p>
            <a:r>
              <a:rPr lang="en-US"/>
              <a:t>@sunnynagarro</a:t>
            </a:r>
            <a:endParaRPr lang="en-US" dirty="0"/>
          </a:p>
        </p:txBody>
      </p:sp>
      <p:sp>
        <p:nvSpPr>
          <p:cNvPr id="69" name="TextBox 68">
            <a:extLst>
              <a:ext uri="{FF2B5EF4-FFF2-40B4-BE49-F238E27FC236}">
                <a16:creationId xmlns:a16="http://schemas.microsoft.com/office/drawing/2014/main" id="{E4A86031-CEAA-8E4A-9DF6-B9F040B8DBA7}"/>
              </a:ext>
            </a:extLst>
          </p:cNvPr>
          <p:cNvSpPr txBox="1"/>
          <p:nvPr/>
        </p:nvSpPr>
        <p:spPr>
          <a:xfrm>
            <a:off x="1301580" y="5510118"/>
            <a:ext cx="2994389" cy="646331"/>
          </a:xfrm>
          <a:prstGeom prst="rect">
            <a:avLst/>
          </a:prstGeom>
          <a:noFill/>
        </p:spPr>
        <p:txBody>
          <a:bodyPr wrap="square" rtlCol="0">
            <a:spAutoFit/>
          </a:bodyPr>
          <a:lstStyle/>
          <a:p>
            <a:r>
              <a:rPr lang="en-US"/>
              <a:t>https://www.linkedin.com/in/sunnyrajpal/</a:t>
            </a:r>
            <a:endParaRPr lang="en-US" dirty="0"/>
          </a:p>
        </p:txBody>
      </p:sp>
    </p:spTree>
    <p:extLst>
      <p:ext uri="{BB962C8B-B14F-4D97-AF65-F5344CB8AC3E}">
        <p14:creationId xmlns:p14="http://schemas.microsoft.com/office/powerpoint/2010/main" val="2052050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p:nvPr>
        </p:nvSpPr>
        <p:spPr/>
        <p:txBody>
          <a:bodyPr>
            <a:normAutofit/>
          </a:bodyPr>
          <a:lstStyle/>
          <a:p>
            <a:r>
              <a:rPr lang="en-CA" dirty="0"/>
              <a:t>Application Platform as a Service (aPaaS)</a:t>
            </a:r>
            <a:endParaRPr lang="en-US" dirty="0"/>
          </a:p>
        </p:txBody>
      </p:sp>
      <p:sp>
        <p:nvSpPr>
          <p:cNvPr id="3" name="Text Placeholder 2">
            <a:extLst>
              <a:ext uri="{FF2B5EF4-FFF2-40B4-BE49-F238E27FC236}">
                <a16:creationId xmlns:a16="http://schemas.microsoft.com/office/drawing/2014/main" id="{CF52DC3E-95D3-440B-91B8-7B2F5521EA61}"/>
              </a:ext>
            </a:extLst>
          </p:cNvPr>
          <p:cNvSpPr>
            <a:spLocks noGrp="1"/>
          </p:cNvSpPr>
          <p:nvPr>
            <p:ph type="body" idx="1"/>
          </p:nvPr>
        </p:nvSpPr>
        <p:spPr/>
        <p:txBody>
          <a:bodyPr/>
          <a:lstStyle/>
          <a:p>
            <a:r>
              <a:rPr lang="en-US" dirty="0">
                <a:solidFill>
                  <a:schemeClr val="bg1"/>
                </a:solidFill>
              </a:rPr>
              <a:t>Sunny Rajpal</a:t>
            </a:r>
          </a:p>
        </p:txBody>
      </p:sp>
    </p:spTree>
    <p:extLst>
      <p:ext uri="{BB962C8B-B14F-4D97-AF65-F5344CB8AC3E}">
        <p14:creationId xmlns:p14="http://schemas.microsoft.com/office/powerpoint/2010/main" val="4042004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540C-63D9-4102-9168-DD270C7DEE76}"/>
              </a:ext>
            </a:extLst>
          </p:cNvPr>
          <p:cNvSpPr>
            <a:spLocks noGrp="1"/>
          </p:cNvSpPr>
          <p:nvPr>
            <p:ph type="title"/>
          </p:nvPr>
        </p:nvSpPr>
        <p:spPr/>
        <p:txBody>
          <a:bodyPr/>
          <a:lstStyle/>
          <a:p>
            <a:r>
              <a:rPr lang="en-US" dirty="0"/>
              <a:t>Session Agenda</a:t>
            </a:r>
          </a:p>
        </p:txBody>
      </p:sp>
      <p:sp>
        <p:nvSpPr>
          <p:cNvPr id="3" name="Content Placeholder 2">
            <a:extLst>
              <a:ext uri="{FF2B5EF4-FFF2-40B4-BE49-F238E27FC236}">
                <a16:creationId xmlns:a16="http://schemas.microsoft.com/office/drawing/2014/main" id="{2B258DCE-7C48-4DD8-AE50-AF69CD5ACED3}"/>
              </a:ext>
            </a:extLst>
          </p:cNvPr>
          <p:cNvSpPr>
            <a:spLocks noGrp="1"/>
          </p:cNvSpPr>
          <p:nvPr>
            <p:ph idx="1"/>
          </p:nvPr>
        </p:nvSpPr>
        <p:spPr/>
        <p:txBody>
          <a:bodyPr/>
          <a:lstStyle/>
          <a:p>
            <a:r>
              <a:rPr lang="de-DE" dirty="0"/>
              <a:t>Power Platform Strategy</a:t>
            </a:r>
          </a:p>
          <a:p>
            <a:r>
              <a:rPr lang="de-DE" dirty="0"/>
              <a:t>Customer Experience and Innovation </a:t>
            </a:r>
            <a:r>
              <a:rPr lang="de-DE" dirty="0" err="1"/>
              <a:t>for</a:t>
            </a:r>
            <a:r>
              <a:rPr lang="de-DE" dirty="0"/>
              <a:t> Everyone</a:t>
            </a:r>
          </a:p>
          <a:p>
            <a:r>
              <a:rPr lang="en-IN" dirty="0"/>
              <a:t>Digital transformation stories from Power Platform customers</a:t>
            </a:r>
            <a:endParaRPr lang="de-DE" dirty="0"/>
          </a:p>
          <a:p>
            <a:endParaRPr lang="en-US" dirty="0"/>
          </a:p>
        </p:txBody>
      </p:sp>
    </p:spTree>
    <p:extLst>
      <p:ext uri="{BB962C8B-B14F-4D97-AF65-F5344CB8AC3E}">
        <p14:creationId xmlns:p14="http://schemas.microsoft.com/office/powerpoint/2010/main" val="325043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0EC6-F4E1-4C75-B230-2C38DA40A650}"/>
              </a:ext>
            </a:extLst>
          </p:cNvPr>
          <p:cNvSpPr>
            <a:spLocks noGrp="1"/>
          </p:cNvSpPr>
          <p:nvPr>
            <p:ph type="title"/>
          </p:nvPr>
        </p:nvSpPr>
        <p:spPr/>
        <p:txBody>
          <a:bodyPr>
            <a:normAutofit/>
          </a:bodyPr>
          <a:lstStyle/>
          <a:p>
            <a:r>
              <a:rPr lang="de-DE" dirty="0"/>
              <a:t>Power Platform Strategy</a:t>
            </a:r>
            <a:endParaRPr lang="en-US" dirty="0"/>
          </a:p>
        </p:txBody>
      </p:sp>
    </p:spTree>
    <p:extLst>
      <p:ext uri="{BB962C8B-B14F-4D97-AF65-F5344CB8AC3E}">
        <p14:creationId xmlns:p14="http://schemas.microsoft.com/office/powerpoint/2010/main" val="2767642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0C58D6-824F-40D9-A60B-624336A51AAE}"/>
              </a:ext>
            </a:extLst>
          </p:cNvPr>
          <p:cNvSpPr>
            <a:spLocks noGrp="1"/>
          </p:cNvSpPr>
          <p:nvPr>
            <p:ph type="title"/>
          </p:nvPr>
        </p:nvSpPr>
        <p:spPr>
          <a:xfrm>
            <a:off x="668545" y="381575"/>
            <a:ext cx="10385004" cy="707886"/>
          </a:xfrm>
        </p:spPr>
        <p:txBody>
          <a:bodyPr/>
          <a:lstStyle/>
          <a:p>
            <a:r>
              <a:rPr lang="en-US" dirty="0"/>
              <a:t>Low code solutions</a:t>
            </a:r>
            <a:endParaRPr lang="en-IN" dirty="0"/>
          </a:p>
        </p:txBody>
      </p:sp>
      <p:grpSp>
        <p:nvGrpSpPr>
          <p:cNvPr id="73" name="Group 72">
            <a:extLst>
              <a:ext uri="{FF2B5EF4-FFF2-40B4-BE49-F238E27FC236}">
                <a16:creationId xmlns:a16="http://schemas.microsoft.com/office/drawing/2014/main" id="{930DCB14-E1CD-4428-AF7C-BA711840EAA1}"/>
              </a:ext>
            </a:extLst>
          </p:cNvPr>
          <p:cNvGrpSpPr/>
          <p:nvPr/>
        </p:nvGrpSpPr>
        <p:grpSpPr>
          <a:xfrm>
            <a:off x="4523707" y="1949515"/>
            <a:ext cx="4023375" cy="4727245"/>
            <a:chOff x="4523707" y="1984240"/>
            <a:chExt cx="4023375" cy="4727245"/>
          </a:xfrm>
        </p:grpSpPr>
        <p:pic>
          <p:nvPicPr>
            <p:cNvPr id="69" name="Picture 68">
              <a:extLst>
                <a:ext uri="{FF2B5EF4-FFF2-40B4-BE49-F238E27FC236}">
                  <a16:creationId xmlns:a16="http://schemas.microsoft.com/office/drawing/2014/main" id="{83399379-3202-415E-92DC-85922DA06AB9}"/>
                </a:ext>
              </a:extLst>
            </p:cNvPr>
            <p:cNvPicPr>
              <a:picLocks noChangeAspect="1"/>
            </p:cNvPicPr>
            <p:nvPr/>
          </p:nvPicPr>
          <p:blipFill>
            <a:blip r:embed="rId3"/>
            <a:stretch>
              <a:fillRect/>
            </a:stretch>
          </p:blipFill>
          <p:spPr>
            <a:xfrm>
              <a:off x="4523707" y="2327300"/>
              <a:ext cx="4023375" cy="4384185"/>
            </a:xfrm>
            <a:prstGeom prst="rect">
              <a:avLst/>
            </a:prstGeom>
          </p:spPr>
        </p:pic>
        <p:sp>
          <p:nvSpPr>
            <p:cNvPr id="70" name="Rectangle 69">
              <a:extLst>
                <a:ext uri="{FF2B5EF4-FFF2-40B4-BE49-F238E27FC236}">
                  <a16:creationId xmlns:a16="http://schemas.microsoft.com/office/drawing/2014/main" id="{A5701772-DA85-41B2-A92B-3F5A096E0A76}"/>
                </a:ext>
              </a:extLst>
            </p:cNvPr>
            <p:cNvSpPr/>
            <p:nvPr/>
          </p:nvSpPr>
          <p:spPr>
            <a:xfrm>
              <a:off x="4841587" y="1984240"/>
              <a:ext cx="3538483" cy="3430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The Forrester Wave</a:t>
              </a:r>
              <a:endParaRPr kumimoji="0" lang="en-IN" sz="16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74" name="Group 73">
            <a:extLst>
              <a:ext uri="{FF2B5EF4-FFF2-40B4-BE49-F238E27FC236}">
                <a16:creationId xmlns:a16="http://schemas.microsoft.com/office/drawing/2014/main" id="{F8E8DABB-39D6-49C2-B819-F8428243ED22}"/>
              </a:ext>
            </a:extLst>
          </p:cNvPr>
          <p:cNvGrpSpPr/>
          <p:nvPr/>
        </p:nvGrpSpPr>
        <p:grpSpPr>
          <a:xfrm>
            <a:off x="8585176" y="1964296"/>
            <a:ext cx="3318425" cy="3667796"/>
            <a:chOff x="8585176" y="297544"/>
            <a:chExt cx="3318425" cy="3667796"/>
          </a:xfrm>
        </p:grpSpPr>
        <p:grpSp>
          <p:nvGrpSpPr>
            <p:cNvPr id="47" name="Group 46">
              <a:extLst>
                <a:ext uri="{FF2B5EF4-FFF2-40B4-BE49-F238E27FC236}">
                  <a16:creationId xmlns:a16="http://schemas.microsoft.com/office/drawing/2014/main" id="{8D78B2D6-8EA4-49A9-950D-18555F4CD932}"/>
                </a:ext>
              </a:extLst>
            </p:cNvPr>
            <p:cNvGrpSpPr/>
            <p:nvPr/>
          </p:nvGrpSpPr>
          <p:grpSpPr>
            <a:xfrm>
              <a:off x="8585176" y="297544"/>
              <a:ext cx="3318425" cy="3229909"/>
              <a:chOff x="6552545" y="1305531"/>
              <a:chExt cx="4820616" cy="4785244"/>
            </a:xfrm>
          </p:grpSpPr>
          <p:pic>
            <p:nvPicPr>
              <p:cNvPr id="43" name="Picture 42">
                <a:extLst>
                  <a:ext uri="{FF2B5EF4-FFF2-40B4-BE49-F238E27FC236}">
                    <a16:creationId xmlns:a16="http://schemas.microsoft.com/office/drawing/2014/main" id="{1158BB7E-CEA3-41A0-A86C-274AEA2224E3}"/>
                  </a:ext>
                </a:extLst>
              </p:cNvPr>
              <p:cNvPicPr>
                <a:picLocks noChangeAspect="1"/>
              </p:cNvPicPr>
              <p:nvPr/>
            </p:nvPicPr>
            <p:blipFill>
              <a:blip r:embed="rId4"/>
              <a:stretch>
                <a:fillRect/>
              </a:stretch>
            </p:blipFill>
            <p:spPr>
              <a:xfrm>
                <a:off x="6552545" y="1305531"/>
                <a:ext cx="4820616" cy="4785244"/>
              </a:xfrm>
              <a:prstGeom prst="rect">
                <a:avLst/>
              </a:prstGeom>
            </p:spPr>
          </p:pic>
          <p:pic>
            <p:nvPicPr>
              <p:cNvPr id="46" name="Picture 45">
                <a:extLst>
                  <a:ext uri="{FF2B5EF4-FFF2-40B4-BE49-F238E27FC236}">
                    <a16:creationId xmlns:a16="http://schemas.microsoft.com/office/drawing/2014/main" id="{4780ED6C-A520-4F69-B4F0-40ABD26EC9CE}"/>
                  </a:ext>
                </a:extLst>
              </p:cNvPr>
              <p:cNvPicPr>
                <a:picLocks noChangeAspect="1"/>
              </p:cNvPicPr>
              <p:nvPr/>
            </p:nvPicPr>
            <p:blipFill rotWithShape="1">
              <a:blip r:embed="rId4"/>
              <a:srcRect l="51773" t="1" b="51609"/>
              <a:stretch/>
            </p:blipFill>
            <p:spPr>
              <a:xfrm>
                <a:off x="6820434" y="1380207"/>
                <a:ext cx="4513452" cy="4495495"/>
              </a:xfrm>
              <a:prstGeom prst="rect">
                <a:avLst/>
              </a:prstGeom>
              <a:ln>
                <a:solidFill>
                  <a:srgbClr val="202C56"/>
                </a:solidFill>
              </a:ln>
            </p:spPr>
          </p:pic>
        </p:grpSp>
        <p:sp>
          <p:nvSpPr>
            <p:cNvPr id="71" name="Rectangle 70">
              <a:extLst>
                <a:ext uri="{FF2B5EF4-FFF2-40B4-BE49-F238E27FC236}">
                  <a16:creationId xmlns:a16="http://schemas.microsoft.com/office/drawing/2014/main" id="{2A543EB6-B9F2-42B4-B87A-20B2FCB3259D}"/>
                </a:ext>
              </a:extLst>
            </p:cNvPr>
            <p:cNvSpPr/>
            <p:nvPr/>
          </p:nvSpPr>
          <p:spPr>
            <a:xfrm>
              <a:off x="8731492" y="3626786"/>
              <a:ext cx="3172109" cy="338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Gartner’s Magic Quadrant</a:t>
              </a:r>
              <a:endParaRPr kumimoji="0" lang="en-IN" sz="16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75" name="Group 74">
            <a:extLst>
              <a:ext uri="{FF2B5EF4-FFF2-40B4-BE49-F238E27FC236}">
                <a16:creationId xmlns:a16="http://schemas.microsoft.com/office/drawing/2014/main" id="{D02DE775-69B1-4AF6-927E-A26AF5F02EF1}"/>
              </a:ext>
            </a:extLst>
          </p:cNvPr>
          <p:cNvGrpSpPr/>
          <p:nvPr/>
        </p:nvGrpSpPr>
        <p:grpSpPr>
          <a:xfrm>
            <a:off x="434020" y="1324947"/>
            <a:ext cx="3905277" cy="4865073"/>
            <a:chOff x="434020" y="1324947"/>
            <a:chExt cx="3905277" cy="4865073"/>
          </a:xfrm>
        </p:grpSpPr>
        <p:grpSp>
          <p:nvGrpSpPr>
            <p:cNvPr id="45" name="Group 44">
              <a:extLst>
                <a:ext uri="{FF2B5EF4-FFF2-40B4-BE49-F238E27FC236}">
                  <a16:creationId xmlns:a16="http://schemas.microsoft.com/office/drawing/2014/main" id="{4AAF80FF-15FD-4958-8A91-6C14E83CAE7F}"/>
                </a:ext>
              </a:extLst>
            </p:cNvPr>
            <p:cNvGrpSpPr/>
            <p:nvPr/>
          </p:nvGrpSpPr>
          <p:grpSpPr>
            <a:xfrm>
              <a:off x="434020" y="1783474"/>
              <a:ext cx="3905277" cy="4406546"/>
              <a:chOff x="-8107" y="3253505"/>
              <a:chExt cx="3905277" cy="4406546"/>
            </a:xfrm>
          </p:grpSpPr>
          <p:sp>
            <p:nvSpPr>
              <p:cNvPr id="44" name="Rectangle 43">
                <a:extLst>
                  <a:ext uri="{FF2B5EF4-FFF2-40B4-BE49-F238E27FC236}">
                    <a16:creationId xmlns:a16="http://schemas.microsoft.com/office/drawing/2014/main" id="{FE660E20-7280-481C-8E18-86F213509A58}"/>
                  </a:ext>
                </a:extLst>
              </p:cNvPr>
              <p:cNvSpPr/>
              <p:nvPr/>
            </p:nvSpPr>
            <p:spPr>
              <a:xfrm>
                <a:off x="-8107" y="3253505"/>
                <a:ext cx="3905277" cy="4406546"/>
              </a:xfrm>
              <a:prstGeom prst="rect">
                <a:avLst/>
              </a:prstGeom>
              <a:solidFill>
                <a:schemeClr val="bg1">
                  <a:lumMod val="95000"/>
                </a:schemeClr>
              </a:solidFill>
              <a:ln>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5FD99DBF-42CB-41A1-8441-DEA3CD40B252}"/>
                  </a:ext>
                </a:extLst>
              </p:cNvPr>
              <p:cNvGrpSpPr/>
              <p:nvPr/>
            </p:nvGrpSpPr>
            <p:grpSpPr>
              <a:xfrm>
                <a:off x="362318" y="3454272"/>
                <a:ext cx="748889" cy="1173479"/>
                <a:chOff x="1663120" y="1753463"/>
                <a:chExt cx="948692" cy="1511232"/>
              </a:xfrm>
            </p:grpSpPr>
            <p:sp>
              <p:nvSpPr>
                <p:cNvPr id="12" name="Rectangle 11">
                  <a:extLst>
                    <a:ext uri="{FF2B5EF4-FFF2-40B4-BE49-F238E27FC236}">
                      <a16:creationId xmlns:a16="http://schemas.microsoft.com/office/drawing/2014/main" id="{328BBCC1-7816-4CC3-8CC4-18C9C857D9EE}"/>
                    </a:ext>
                  </a:extLst>
                </p:cNvPr>
                <p:cNvSpPr/>
                <p:nvPr/>
              </p:nvSpPr>
              <p:spPr>
                <a:xfrm>
                  <a:off x="1690022" y="2835568"/>
                  <a:ext cx="894890" cy="429127"/>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dirty="0">
                      <a:ln>
                        <a:noFill/>
                      </a:ln>
                      <a:solidFill>
                        <a:srgbClr val="616161">
                          <a:alpha val="99000"/>
                        </a:srgbClr>
                      </a:solidFill>
                      <a:effectLst/>
                      <a:uLnTx/>
                      <a:uFillTx/>
                      <a:latin typeface="Segoe UI"/>
                      <a:ea typeface="+mn-ea"/>
                      <a:cs typeface="Segoe UI Semibold" panose="020B0702040204020203" pitchFamily="34" charset="0"/>
                    </a:rPr>
                    <a:t>Budget</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dirty="0">
                      <a:ln>
                        <a:noFill/>
                      </a:ln>
                      <a:solidFill>
                        <a:srgbClr val="616161">
                          <a:alpha val="99000"/>
                        </a:srgbClr>
                      </a:solidFill>
                      <a:effectLst/>
                      <a:uLnTx/>
                      <a:uFillTx/>
                      <a:latin typeface="Segoe UI"/>
                      <a:ea typeface="+mn-ea"/>
                      <a:cs typeface="Segoe UI Semibold" panose="020B0702040204020203" pitchFamily="34" charset="0"/>
                    </a:rPr>
                    <a:t>constraints</a:t>
                  </a:r>
                </a:p>
              </p:txBody>
            </p:sp>
            <p:sp>
              <p:nvSpPr>
                <p:cNvPr id="13" name="Oval 12">
                  <a:extLst>
                    <a:ext uri="{FF2B5EF4-FFF2-40B4-BE49-F238E27FC236}">
                      <a16:creationId xmlns:a16="http://schemas.microsoft.com/office/drawing/2014/main" id="{53B5C047-BE1B-4292-98F5-A227277E5D79}"/>
                    </a:ext>
                  </a:extLst>
                </p:cNvPr>
                <p:cNvSpPr/>
                <p:nvPr/>
              </p:nvSpPr>
              <p:spPr bwMode="auto">
                <a:xfrm>
                  <a:off x="1663120" y="1753463"/>
                  <a:ext cx="948692" cy="948692"/>
                </a:xfrm>
                <a:prstGeom prst="ellipse">
                  <a:avLst/>
                </a:prstGeom>
                <a:solidFill>
                  <a:schemeClr val="bg1"/>
                </a:solidFill>
                <a:ln w="38100">
                  <a:solidFill>
                    <a:srgbClr val="F84E8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money_2" title="Icon of a dollar sign with an arrow around it pointing clockwise">
                  <a:extLst>
                    <a:ext uri="{FF2B5EF4-FFF2-40B4-BE49-F238E27FC236}">
                      <a16:creationId xmlns:a16="http://schemas.microsoft.com/office/drawing/2014/main" id="{D1A02BCD-93FA-4F83-9C26-8B44E9FF58BD}"/>
                    </a:ext>
                  </a:extLst>
                </p:cNvPr>
                <p:cNvSpPr>
                  <a:spLocks noChangeAspect="1" noEditPoints="1"/>
                </p:cNvSpPr>
                <p:nvPr/>
              </p:nvSpPr>
              <p:spPr bwMode="auto">
                <a:xfrm>
                  <a:off x="1832441" y="1928904"/>
                  <a:ext cx="566979" cy="59781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751A4EE7-5D85-46A3-924B-8F78908C7154}"/>
                  </a:ext>
                </a:extLst>
              </p:cNvPr>
              <p:cNvGrpSpPr/>
              <p:nvPr/>
            </p:nvGrpSpPr>
            <p:grpSpPr>
              <a:xfrm>
                <a:off x="1394296" y="3429000"/>
                <a:ext cx="1088454" cy="1173479"/>
                <a:chOff x="3426785" y="1753463"/>
                <a:chExt cx="1378853" cy="1511232"/>
              </a:xfrm>
            </p:grpSpPr>
            <p:sp>
              <p:nvSpPr>
                <p:cNvPr id="14" name="Oval 13">
                  <a:extLst>
                    <a:ext uri="{FF2B5EF4-FFF2-40B4-BE49-F238E27FC236}">
                      <a16:creationId xmlns:a16="http://schemas.microsoft.com/office/drawing/2014/main" id="{DA941E39-B4C9-4716-A39E-A11570246CD9}"/>
                    </a:ext>
                  </a:extLst>
                </p:cNvPr>
                <p:cNvSpPr/>
                <p:nvPr/>
              </p:nvSpPr>
              <p:spPr bwMode="auto">
                <a:xfrm>
                  <a:off x="3641864" y="1753463"/>
                  <a:ext cx="948692" cy="948692"/>
                </a:xfrm>
                <a:prstGeom prst="ellipse">
                  <a:avLst/>
                </a:prstGeom>
                <a:solidFill>
                  <a:schemeClr val="bg1"/>
                </a:solidFill>
                <a:ln w="38100">
                  <a:solidFill>
                    <a:srgbClr val="202C5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2AB306C7-7F03-4E77-837C-7CB011954393}"/>
                    </a:ext>
                  </a:extLst>
                </p:cNvPr>
                <p:cNvSpPr/>
                <p:nvPr/>
              </p:nvSpPr>
              <p:spPr>
                <a:xfrm>
                  <a:off x="3426785" y="2835568"/>
                  <a:ext cx="1378853" cy="429127"/>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dirty="0">
                      <a:ln>
                        <a:noFill/>
                      </a:ln>
                      <a:solidFill>
                        <a:srgbClr val="616161">
                          <a:alpha val="99000"/>
                        </a:srgbClr>
                      </a:solidFill>
                      <a:effectLst/>
                      <a:uLnTx/>
                      <a:uFillTx/>
                      <a:latin typeface="Segoe UI"/>
                      <a:ea typeface="+mn-ea"/>
                      <a:cs typeface="Segoe UI Semibold" panose="020B0702040204020203" pitchFamily="34" charset="0"/>
                    </a:rPr>
                    <a:t>Time &amp; Resource</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dirty="0">
                      <a:ln>
                        <a:noFill/>
                      </a:ln>
                      <a:solidFill>
                        <a:srgbClr val="616161">
                          <a:alpha val="99000"/>
                        </a:srgbClr>
                      </a:solidFill>
                      <a:effectLst/>
                      <a:uLnTx/>
                      <a:uFillTx/>
                      <a:latin typeface="Segoe UI"/>
                      <a:ea typeface="+mn-ea"/>
                      <a:cs typeface="Segoe UI Semibold" panose="020B0702040204020203" pitchFamily="34" charset="0"/>
                    </a:rPr>
                    <a:t>constraints</a:t>
                  </a:r>
                </a:p>
              </p:txBody>
            </p:sp>
            <p:sp>
              <p:nvSpPr>
                <p:cNvPr id="33" name="Clock_E917" title="Icon of a clock">
                  <a:extLst>
                    <a:ext uri="{FF2B5EF4-FFF2-40B4-BE49-F238E27FC236}">
                      <a16:creationId xmlns:a16="http://schemas.microsoft.com/office/drawing/2014/main" id="{8918F838-21E9-4E2A-A4E7-175ABAF7C233}"/>
                    </a:ext>
                  </a:extLst>
                </p:cNvPr>
                <p:cNvSpPr>
                  <a:spLocks noChangeAspect="1" noEditPoints="1"/>
                </p:cNvSpPr>
                <p:nvPr/>
              </p:nvSpPr>
              <p:spPr bwMode="auto">
                <a:xfrm>
                  <a:off x="3843346" y="1954810"/>
                  <a:ext cx="545731" cy="545997"/>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1B0ABC8-77B8-4600-BD17-EEFE82B8D717}"/>
                  </a:ext>
                </a:extLst>
              </p:cNvPr>
              <p:cNvGrpSpPr/>
              <p:nvPr/>
            </p:nvGrpSpPr>
            <p:grpSpPr>
              <a:xfrm>
                <a:off x="2760584" y="3434756"/>
                <a:ext cx="850347" cy="1174846"/>
                <a:chOff x="5556347" y="1753463"/>
                <a:chExt cx="1077218" cy="1512992"/>
              </a:xfrm>
            </p:grpSpPr>
            <p:sp>
              <p:nvSpPr>
                <p:cNvPr id="15" name="Oval 14">
                  <a:extLst>
                    <a:ext uri="{FF2B5EF4-FFF2-40B4-BE49-F238E27FC236}">
                      <a16:creationId xmlns:a16="http://schemas.microsoft.com/office/drawing/2014/main" id="{123E4FCF-83C3-4524-8C9E-63FE54BB6482}"/>
                    </a:ext>
                  </a:extLst>
                </p:cNvPr>
                <p:cNvSpPr/>
                <p:nvPr/>
              </p:nvSpPr>
              <p:spPr bwMode="auto">
                <a:xfrm>
                  <a:off x="5620609" y="1753463"/>
                  <a:ext cx="948692" cy="948692"/>
                </a:xfrm>
                <a:prstGeom prst="ellipse">
                  <a:avLst/>
                </a:prstGeom>
                <a:solidFill>
                  <a:schemeClr val="bg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DB47AE8-B2DB-441A-B0D8-068A1F4A43D7}"/>
                    </a:ext>
                  </a:extLst>
                </p:cNvPr>
                <p:cNvSpPr/>
                <p:nvPr/>
              </p:nvSpPr>
              <p:spPr>
                <a:xfrm>
                  <a:off x="5556347" y="2835568"/>
                  <a:ext cx="1077218" cy="430887"/>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a:ln>
                        <a:noFill/>
                      </a:ln>
                      <a:solidFill>
                        <a:srgbClr val="616161">
                          <a:alpha val="99000"/>
                        </a:srgbClr>
                      </a:solidFill>
                      <a:effectLst/>
                      <a:uLnTx/>
                      <a:uFillTx/>
                      <a:latin typeface="Segoe UI"/>
                      <a:ea typeface="+mn-ea"/>
                      <a:cs typeface="Segoe UI Semibold" panose="020B0702040204020203" pitchFamily="34" charset="0"/>
                    </a:rPr>
                    <a:t>Business</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a:ln>
                        <a:noFill/>
                      </a:ln>
                      <a:solidFill>
                        <a:srgbClr val="616161">
                          <a:alpha val="99000"/>
                        </a:srgbClr>
                      </a:solidFill>
                      <a:effectLst/>
                      <a:uLnTx/>
                      <a:uFillTx/>
                      <a:latin typeface="Segoe UI"/>
                      <a:ea typeface="+mn-ea"/>
                      <a:cs typeface="Segoe UI Semibold" panose="020B0702040204020203" pitchFamily="34" charset="0"/>
                    </a:rPr>
                    <a:t>expectations</a:t>
                  </a:r>
                </a:p>
              </p:txBody>
            </p:sp>
            <p:sp>
              <p:nvSpPr>
                <p:cNvPr id="34" name="speedometer_2" title="Icon of a spedometer showing fast speed">
                  <a:extLst>
                    <a:ext uri="{FF2B5EF4-FFF2-40B4-BE49-F238E27FC236}">
                      <a16:creationId xmlns:a16="http://schemas.microsoft.com/office/drawing/2014/main" id="{D985DBA4-F010-4F40-915A-B12D47CCC926}"/>
                    </a:ext>
                  </a:extLst>
                </p:cNvPr>
                <p:cNvSpPr>
                  <a:spLocks noChangeAspect="1" noEditPoints="1"/>
                </p:cNvSpPr>
                <p:nvPr/>
              </p:nvSpPr>
              <p:spPr bwMode="auto">
                <a:xfrm>
                  <a:off x="5815852" y="1948707"/>
                  <a:ext cx="558205" cy="55820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DE032C4E-2D7D-42FB-9E39-079EB2B9BDC3}"/>
                  </a:ext>
                </a:extLst>
              </p:cNvPr>
              <p:cNvGrpSpPr/>
              <p:nvPr/>
            </p:nvGrpSpPr>
            <p:grpSpPr>
              <a:xfrm>
                <a:off x="2808785" y="6238517"/>
                <a:ext cx="748889" cy="1209596"/>
                <a:chOff x="6572986" y="5343537"/>
                <a:chExt cx="948694" cy="1557741"/>
              </a:xfrm>
            </p:grpSpPr>
            <p:sp>
              <p:nvSpPr>
                <p:cNvPr id="17" name="Oval 16">
                  <a:extLst>
                    <a:ext uri="{FF2B5EF4-FFF2-40B4-BE49-F238E27FC236}">
                      <a16:creationId xmlns:a16="http://schemas.microsoft.com/office/drawing/2014/main" id="{73EDD1EC-59A1-4F20-AFD8-DA17628A1D42}"/>
                    </a:ext>
                  </a:extLst>
                </p:cNvPr>
                <p:cNvSpPr/>
                <p:nvPr/>
              </p:nvSpPr>
              <p:spPr bwMode="auto">
                <a:xfrm>
                  <a:off x="6572986" y="5343537"/>
                  <a:ext cx="948694" cy="948693"/>
                </a:xfrm>
                <a:prstGeom prst="ellipse">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36E0939-58DB-4FF6-97B5-13704850E4ED}"/>
                    </a:ext>
                  </a:extLst>
                </p:cNvPr>
                <p:cNvSpPr/>
                <p:nvPr/>
              </p:nvSpPr>
              <p:spPr>
                <a:xfrm>
                  <a:off x="6642923" y="6425645"/>
                  <a:ext cx="878754" cy="47563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dirty="0">
                      <a:ln>
                        <a:noFill/>
                      </a:ln>
                      <a:solidFill>
                        <a:srgbClr val="616161">
                          <a:alpha val="99000"/>
                        </a:srgbClr>
                      </a:solidFill>
                      <a:effectLst/>
                      <a:uLnTx/>
                      <a:uFillTx/>
                      <a:latin typeface="Segoe UI"/>
                      <a:ea typeface="+mn-ea"/>
                      <a:cs typeface="Segoe UI Semibold" panose="020B0702040204020203" pitchFamily="34" charset="0"/>
                    </a:rPr>
                    <a:t>Critical Functions</a:t>
                  </a:r>
                </a:p>
              </p:txBody>
            </p:sp>
            <p:sp>
              <p:nvSpPr>
                <p:cNvPr id="36" name="Processing_E9F5" title="Icon of two interlocked gears">
                  <a:extLst>
                    <a:ext uri="{FF2B5EF4-FFF2-40B4-BE49-F238E27FC236}">
                      <a16:creationId xmlns:a16="http://schemas.microsoft.com/office/drawing/2014/main" id="{A20D4991-00C5-417D-BD3B-CEAFC69BAAF8}"/>
                    </a:ext>
                  </a:extLst>
                </p:cNvPr>
                <p:cNvSpPr>
                  <a:spLocks noChangeAspect="1" noEditPoints="1"/>
                </p:cNvSpPr>
                <p:nvPr/>
              </p:nvSpPr>
              <p:spPr bwMode="auto">
                <a:xfrm>
                  <a:off x="6771430" y="5577590"/>
                  <a:ext cx="551802" cy="4805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8FA901F1-EB6F-4895-BFA1-96FBFBBB73AE}"/>
                  </a:ext>
                </a:extLst>
              </p:cNvPr>
              <p:cNvGrpSpPr/>
              <p:nvPr/>
            </p:nvGrpSpPr>
            <p:grpSpPr>
              <a:xfrm>
                <a:off x="362318" y="4832416"/>
                <a:ext cx="774171" cy="1174846"/>
                <a:chOff x="1647108" y="3582345"/>
                <a:chExt cx="980718" cy="1512992"/>
              </a:xfrm>
            </p:grpSpPr>
            <p:sp>
              <p:nvSpPr>
                <p:cNvPr id="22" name="Rectangle 21">
                  <a:extLst>
                    <a:ext uri="{FF2B5EF4-FFF2-40B4-BE49-F238E27FC236}">
                      <a16:creationId xmlns:a16="http://schemas.microsoft.com/office/drawing/2014/main" id="{00CF492D-40D7-4DD5-9412-630A5CC31C53}"/>
                    </a:ext>
                  </a:extLst>
                </p:cNvPr>
                <p:cNvSpPr/>
                <p:nvPr/>
              </p:nvSpPr>
              <p:spPr>
                <a:xfrm>
                  <a:off x="1647108" y="4664450"/>
                  <a:ext cx="980718" cy="430887"/>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a:ln>
                        <a:noFill/>
                      </a:ln>
                      <a:solidFill>
                        <a:srgbClr val="616161">
                          <a:alpha val="99000"/>
                        </a:srgbClr>
                      </a:solidFill>
                      <a:effectLst/>
                      <a:uLnTx/>
                      <a:uFillTx/>
                      <a:latin typeface="Segoe UI"/>
                      <a:ea typeface="+mn-ea"/>
                      <a:cs typeface="Segoe UI Semibold" panose="020B0702040204020203" pitchFamily="34" charset="0"/>
                    </a:rPr>
                    <a:t>IT/Business</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a:ln>
                        <a:noFill/>
                      </a:ln>
                      <a:solidFill>
                        <a:srgbClr val="616161">
                          <a:alpha val="99000"/>
                        </a:srgbClr>
                      </a:solidFill>
                      <a:effectLst/>
                      <a:uLnTx/>
                      <a:uFillTx/>
                      <a:latin typeface="Segoe UI"/>
                      <a:ea typeface="+mn-ea"/>
                      <a:cs typeface="Segoe UI Semibold" panose="020B0702040204020203" pitchFamily="34" charset="0"/>
                    </a:rPr>
                    <a:t>partnership</a:t>
                  </a:r>
                </a:p>
              </p:txBody>
            </p:sp>
            <p:sp>
              <p:nvSpPr>
                <p:cNvPr id="23" name="Oval 22">
                  <a:extLst>
                    <a:ext uri="{FF2B5EF4-FFF2-40B4-BE49-F238E27FC236}">
                      <a16:creationId xmlns:a16="http://schemas.microsoft.com/office/drawing/2014/main" id="{E7BB4ADF-811E-499A-AF86-62C51822C72B}"/>
                    </a:ext>
                  </a:extLst>
                </p:cNvPr>
                <p:cNvSpPr/>
                <p:nvPr/>
              </p:nvSpPr>
              <p:spPr bwMode="auto">
                <a:xfrm>
                  <a:off x="1663120" y="3582345"/>
                  <a:ext cx="948692" cy="948692"/>
                </a:xfrm>
                <a:prstGeom prst="ellipse">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Commitments_EC4D" title="Icon of a handshake">
                  <a:extLst>
                    <a:ext uri="{FF2B5EF4-FFF2-40B4-BE49-F238E27FC236}">
                      <a16:creationId xmlns:a16="http://schemas.microsoft.com/office/drawing/2014/main" id="{CC0BC211-2118-44C4-B0CB-B1C8A0F98646}"/>
                    </a:ext>
                  </a:extLst>
                </p:cNvPr>
                <p:cNvSpPr>
                  <a:spLocks noChangeAspect="1" noEditPoints="1"/>
                </p:cNvSpPr>
                <p:nvPr/>
              </p:nvSpPr>
              <p:spPr bwMode="auto">
                <a:xfrm>
                  <a:off x="1858285" y="3794923"/>
                  <a:ext cx="558364" cy="52353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6F23E14-22E4-411E-8C4D-5D4268B6CFAC}"/>
                  </a:ext>
                </a:extLst>
              </p:cNvPr>
              <p:cNvGrpSpPr/>
              <p:nvPr/>
            </p:nvGrpSpPr>
            <p:grpSpPr>
              <a:xfrm>
                <a:off x="1459218" y="4832416"/>
                <a:ext cx="958614" cy="1174846"/>
                <a:chOff x="3509026" y="3582345"/>
                <a:chExt cx="1214371" cy="1512992"/>
              </a:xfrm>
            </p:grpSpPr>
            <p:sp>
              <p:nvSpPr>
                <p:cNvPr id="24" name="Oval 23">
                  <a:extLst>
                    <a:ext uri="{FF2B5EF4-FFF2-40B4-BE49-F238E27FC236}">
                      <a16:creationId xmlns:a16="http://schemas.microsoft.com/office/drawing/2014/main" id="{EF506CD7-095B-4EFC-A9AE-F2A1B40FEC9A}"/>
                    </a:ext>
                  </a:extLst>
                </p:cNvPr>
                <p:cNvSpPr/>
                <p:nvPr/>
              </p:nvSpPr>
              <p:spPr bwMode="auto">
                <a:xfrm>
                  <a:off x="3641864" y="3582345"/>
                  <a:ext cx="948692" cy="948692"/>
                </a:xfrm>
                <a:prstGeom prst="ellipse">
                  <a:avLst/>
                </a:prstGeom>
                <a:solidFill>
                  <a:schemeClr val="bg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DEB9F8C8-AC4A-4150-A2FE-EA01FE9D785D}"/>
                    </a:ext>
                  </a:extLst>
                </p:cNvPr>
                <p:cNvSpPr/>
                <p:nvPr/>
              </p:nvSpPr>
              <p:spPr>
                <a:xfrm>
                  <a:off x="3509026" y="4664450"/>
                  <a:ext cx="1214371" cy="430887"/>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dirty="0">
                      <a:ln>
                        <a:noFill/>
                      </a:ln>
                      <a:solidFill>
                        <a:srgbClr val="616161">
                          <a:alpha val="99000"/>
                        </a:srgbClr>
                      </a:solidFill>
                      <a:effectLst/>
                      <a:uLnTx/>
                      <a:uFillTx/>
                      <a:latin typeface="Segoe UI"/>
                      <a:ea typeface="+mn-ea"/>
                      <a:cs typeface="Segoe UI Semibold" panose="020B0702040204020203" pitchFamily="34" charset="0"/>
                    </a:rPr>
                    <a:t>Legacy system</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dirty="0">
                      <a:ln>
                        <a:noFill/>
                      </a:ln>
                      <a:solidFill>
                        <a:srgbClr val="616161">
                          <a:alpha val="99000"/>
                        </a:srgbClr>
                      </a:solidFill>
                      <a:effectLst/>
                      <a:uLnTx/>
                      <a:uFillTx/>
                      <a:latin typeface="Segoe UI"/>
                      <a:ea typeface="+mn-ea"/>
                      <a:cs typeface="Segoe UI Semibold" panose="020B0702040204020203" pitchFamily="34" charset="0"/>
                    </a:rPr>
                    <a:t>maintenance</a:t>
                  </a:r>
                </a:p>
              </p:txBody>
            </p:sp>
            <p:sp>
              <p:nvSpPr>
                <p:cNvPr id="38" name="Graphic 11">
                  <a:extLst>
                    <a:ext uri="{FF2B5EF4-FFF2-40B4-BE49-F238E27FC236}">
                      <a16:creationId xmlns:a16="http://schemas.microsoft.com/office/drawing/2014/main" id="{1E32E909-9B4A-438C-80AA-3DBB4F9DC180}"/>
                    </a:ext>
                  </a:extLst>
                </p:cNvPr>
                <p:cNvSpPr/>
                <p:nvPr/>
              </p:nvSpPr>
              <p:spPr>
                <a:xfrm>
                  <a:off x="3843098" y="3834788"/>
                  <a:ext cx="546225" cy="443808"/>
                </a:xfrm>
                <a:custGeom>
                  <a:avLst/>
                  <a:gdLst>
                    <a:gd name="connsiteX0" fmla="*/ 297861 w 304800"/>
                    <a:gd name="connsiteY0" fmla="*/ 242616 h 247650"/>
                    <a:gd name="connsiteX1" fmla="*/ 7348 w 304800"/>
                    <a:gd name="connsiteY1" fmla="*/ 242616 h 247650"/>
                    <a:gd name="connsiteX2" fmla="*/ 7348 w 304800"/>
                    <a:gd name="connsiteY2" fmla="*/ 7348 h 247650"/>
                    <a:gd name="connsiteX3" fmla="*/ 297861 w 304800"/>
                    <a:gd name="connsiteY3" fmla="*/ 7348 h 247650"/>
                    <a:gd name="connsiteX4" fmla="*/ 297861 w 304800"/>
                    <a:gd name="connsiteY4" fmla="*/ 242616 h 247650"/>
                    <a:gd name="connsiteX5" fmla="*/ 297861 w 304800"/>
                    <a:gd name="connsiteY5" fmla="*/ 242616 h 247650"/>
                    <a:gd name="connsiteX6" fmla="*/ 297861 w 304800"/>
                    <a:gd name="connsiteY6" fmla="*/ 242616 h 247650"/>
                    <a:gd name="connsiteX7" fmla="*/ 7348 w 304800"/>
                    <a:gd name="connsiteY7" fmla="*/ 66403 h 247650"/>
                    <a:gd name="connsiteX8" fmla="*/ 297861 w 304800"/>
                    <a:gd name="connsiteY8" fmla="*/ 66403 h 247650"/>
                    <a:gd name="connsiteX9" fmla="*/ 265476 w 304800"/>
                    <a:gd name="connsiteY9" fmla="*/ 36876 h 247650"/>
                    <a:gd name="connsiteX10" fmla="*/ 268333 w 304800"/>
                    <a:gd name="connsiteY10" fmla="*/ 39733 h 247650"/>
                    <a:gd name="connsiteX11" fmla="*/ 271191 w 304800"/>
                    <a:gd name="connsiteY11" fmla="*/ 36876 h 247650"/>
                    <a:gd name="connsiteX12" fmla="*/ 268333 w 304800"/>
                    <a:gd name="connsiteY12" fmla="*/ 34018 h 247650"/>
                    <a:gd name="connsiteX13" fmla="*/ 265476 w 304800"/>
                    <a:gd name="connsiteY13" fmla="*/ 36876 h 247650"/>
                    <a:gd name="connsiteX14" fmla="*/ 265476 w 304800"/>
                    <a:gd name="connsiteY14" fmla="*/ 36876 h 247650"/>
                    <a:gd name="connsiteX15" fmla="*/ 231186 w 304800"/>
                    <a:gd name="connsiteY15" fmla="*/ 36876 h 247650"/>
                    <a:gd name="connsiteX16" fmla="*/ 234043 w 304800"/>
                    <a:gd name="connsiteY16" fmla="*/ 39733 h 247650"/>
                    <a:gd name="connsiteX17" fmla="*/ 236901 w 304800"/>
                    <a:gd name="connsiteY17" fmla="*/ 36876 h 247650"/>
                    <a:gd name="connsiteX18" fmla="*/ 234043 w 304800"/>
                    <a:gd name="connsiteY18" fmla="*/ 34018 h 247650"/>
                    <a:gd name="connsiteX19" fmla="*/ 231186 w 304800"/>
                    <a:gd name="connsiteY19" fmla="*/ 36876 h 247650"/>
                    <a:gd name="connsiteX20" fmla="*/ 231186 w 304800"/>
                    <a:gd name="connsiteY20" fmla="*/ 36876 h 247650"/>
                    <a:gd name="connsiteX21" fmla="*/ 195943 w 304800"/>
                    <a:gd name="connsiteY21" fmla="*/ 36876 h 247650"/>
                    <a:gd name="connsiteX22" fmla="*/ 198801 w 304800"/>
                    <a:gd name="connsiteY22" fmla="*/ 39733 h 247650"/>
                    <a:gd name="connsiteX23" fmla="*/ 201658 w 304800"/>
                    <a:gd name="connsiteY23" fmla="*/ 36876 h 247650"/>
                    <a:gd name="connsiteX24" fmla="*/ 198801 w 304800"/>
                    <a:gd name="connsiteY24" fmla="*/ 34018 h 247650"/>
                    <a:gd name="connsiteX25" fmla="*/ 195943 w 304800"/>
                    <a:gd name="connsiteY25" fmla="*/ 36876 h 247650"/>
                    <a:gd name="connsiteX26" fmla="*/ 195943 w 304800"/>
                    <a:gd name="connsiteY26" fmla="*/ 36876 h 247650"/>
                    <a:gd name="connsiteX27" fmla="*/ 38781 w 304800"/>
                    <a:gd name="connsiteY27" fmla="*/ 106408 h 247650"/>
                    <a:gd name="connsiteX28" fmla="*/ 160701 w 304800"/>
                    <a:gd name="connsiteY28" fmla="*/ 106408 h 247650"/>
                    <a:gd name="connsiteX29" fmla="*/ 38781 w 304800"/>
                    <a:gd name="connsiteY29" fmla="*/ 153081 h 247650"/>
                    <a:gd name="connsiteX30" fmla="*/ 251188 w 304800"/>
                    <a:gd name="connsiteY30" fmla="*/ 15308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247650">
                      <a:moveTo>
                        <a:pt x="297861" y="242616"/>
                      </a:moveTo>
                      <a:cubicBezTo>
                        <a:pt x="7348" y="242616"/>
                        <a:pt x="7348" y="242616"/>
                        <a:pt x="7348" y="242616"/>
                      </a:cubicBezTo>
                      <a:cubicBezTo>
                        <a:pt x="7348" y="7348"/>
                        <a:pt x="7348" y="7348"/>
                        <a:pt x="7348" y="7348"/>
                      </a:cubicBezTo>
                      <a:cubicBezTo>
                        <a:pt x="297861" y="7348"/>
                        <a:pt x="297861" y="7348"/>
                        <a:pt x="297861" y="7348"/>
                      </a:cubicBezTo>
                      <a:lnTo>
                        <a:pt x="297861" y="242616"/>
                      </a:lnTo>
                      <a:lnTo>
                        <a:pt x="297861" y="242616"/>
                      </a:lnTo>
                      <a:lnTo>
                        <a:pt x="297861" y="242616"/>
                      </a:lnTo>
                      <a:close/>
                      <a:moveTo>
                        <a:pt x="7348" y="66403"/>
                      </a:moveTo>
                      <a:cubicBezTo>
                        <a:pt x="297861" y="66403"/>
                        <a:pt x="297861" y="66403"/>
                        <a:pt x="297861" y="66403"/>
                      </a:cubicBezTo>
                      <a:moveTo>
                        <a:pt x="265476" y="36876"/>
                      </a:moveTo>
                      <a:cubicBezTo>
                        <a:pt x="265476" y="38781"/>
                        <a:pt x="266428" y="39733"/>
                        <a:pt x="268333" y="39733"/>
                      </a:cubicBezTo>
                      <a:cubicBezTo>
                        <a:pt x="270238" y="39733"/>
                        <a:pt x="271191" y="38781"/>
                        <a:pt x="271191" y="36876"/>
                      </a:cubicBezTo>
                      <a:cubicBezTo>
                        <a:pt x="271191" y="34971"/>
                        <a:pt x="270238" y="34018"/>
                        <a:pt x="268333" y="34018"/>
                      </a:cubicBezTo>
                      <a:cubicBezTo>
                        <a:pt x="266428" y="34018"/>
                        <a:pt x="265476" y="34971"/>
                        <a:pt x="265476" y="36876"/>
                      </a:cubicBezTo>
                      <a:lnTo>
                        <a:pt x="265476" y="36876"/>
                      </a:lnTo>
                      <a:close/>
                      <a:moveTo>
                        <a:pt x="231186" y="36876"/>
                      </a:moveTo>
                      <a:cubicBezTo>
                        <a:pt x="231186" y="38781"/>
                        <a:pt x="232138" y="39733"/>
                        <a:pt x="234043" y="39733"/>
                      </a:cubicBezTo>
                      <a:cubicBezTo>
                        <a:pt x="235948" y="39733"/>
                        <a:pt x="236901" y="38781"/>
                        <a:pt x="236901" y="36876"/>
                      </a:cubicBezTo>
                      <a:cubicBezTo>
                        <a:pt x="236901" y="34971"/>
                        <a:pt x="235948" y="34018"/>
                        <a:pt x="234043" y="34018"/>
                      </a:cubicBezTo>
                      <a:cubicBezTo>
                        <a:pt x="232138" y="34018"/>
                        <a:pt x="231186" y="34971"/>
                        <a:pt x="231186" y="36876"/>
                      </a:cubicBezTo>
                      <a:lnTo>
                        <a:pt x="231186" y="36876"/>
                      </a:lnTo>
                      <a:close/>
                      <a:moveTo>
                        <a:pt x="195943" y="36876"/>
                      </a:moveTo>
                      <a:cubicBezTo>
                        <a:pt x="195943" y="38781"/>
                        <a:pt x="196896" y="39733"/>
                        <a:pt x="198801" y="39733"/>
                      </a:cubicBezTo>
                      <a:cubicBezTo>
                        <a:pt x="200706" y="39733"/>
                        <a:pt x="201658" y="38781"/>
                        <a:pt x="201658" y="36876"/>
                      </a:cubicBezTo>
                      <a:cubicBezTo>
                        <a:pt x="201658" y="34971"/>
                        <a:pt x="200706" y="34018"/>
                        <a:pt x="198801" y="34018"/>
                      </a:cubicBezTo>
                      <a:cubicBezTo>
                        <a:pt x="197848" y="34018"/>
                        <a:pt x="195943" y="34971"/>
                        <a:pt x="195943" y="36876"/>
                      </a:cubicBezTo>
                      <a:lnTo>
                        <a:pt x="195943" y="36876"/>
                      </a:lnTo>
                      <a:close/>
                      <a:moveTo>
                        <a:pt x="38781" y="106408"/>
                      </a:moveTo>
                      <a:lnTo>
                        <a:pt x="160701" y="106408"/>
                      </a:lnTo>
                      <a:moveTo>
                        <a:pt x="38781" y="153081"/>
                      </a:moveTo>
                      <a:lnTo>
                        <a:pt x="251188" y="153081"/>
                      </a:lnTo>
                    </a:path>
                  </a:pathLst>
                </a:custGeom>
                <a:noFill/>
                <a:ln w="15875"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F08825AB-EC8B-4104-B105-EB574E4DAF0E}"/>
                  </a:ext>
                </a:extLst>
              </p:cNvPr>
              <p:cNvGrpSpPr/>
              <p:nvPr/>
            </p:nvGrpSpPr>
            <p:grpSpPr>
              <a:xfrm>
                <a:off x="2537697" y="4785633"/>
                <a:ext cx="1241407" cy="1244338"/>
                <a:chOff x="5273996" y="3582345"/>
                <a:chExt cx="1572612" cy="1602486"/>
              </a:xfrm>
            </p:grpSpPr>
            <p:sp>
              <p:nvSpPr>
                <p:cNvPr id="25" name="Oval 24">
                  <a:extLst>
                    <a:ext uri="{FF2B5EF4-FFF2-40B4-BE49-F238E27FC236}">
                      <a16:creationId xmlns:a16="http://schemas.microsoft.com/office/drawing/2014/main" id="{0702063C-BF2D-4699-B020-CDCA520122FE}"/>
                    </a:ext>
                  </a:extLst>
                </p:cNvPr>
                <p:cNvSpPr/>
                <p:nvPr/>
              </p:nvSpPr>
              <p:spPr bwMode="auto">
                <a:xfrm>
                  <a:off x="5620609" y="3582345"/>
                  <a:ext cx="948692" cy="948692"/>
                </a:xfrm>
                <a:prstGeom prst="ellipse">
                  <a:avLst/>
                </a:prstGeom>
                <a:solidFill>
                  <a:schemeClr val="bg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10487A00-DB6D-4D46-9695-F3B261EE8AFF}"/>
                    </a:ext>
                  </a:extLst>
                </p:cNvPr>
                <p:cNvSpPr/>
                <p:nvPr/>
              </p:nvSpPr>
              <p:spPr>
                <a:xfrm>
                  <a:off x="5273996" y="4709197"/>
                  <a:ext cx="1572612" cy="47563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dirty="0">
                      <a:ln>
                        <a:noFill/>
                      </a:ln>
                      <a:solidFill>
                        <a:srgbClr val="616161">
                          <a:alpha val="99000"/>
                        </a:srgbClr>
                      </a:solidFill>
                      <a:effectLst/>
                      <a:uLnTx/>
                      <a:uFillTx/>
                      <a:latin typeface="Segoe UI"/>
                      <a:ea typeface="+mn-ea"/>
                      <a:cs typeface="Segoe UI Semibold" panose="020B0702040204020203" pitchFamily="34" charset="0"/>
                    </a:rPr>
                    <a:t>Disparate Business Systems</a:t>
                  </a:r>
                </a:p>
              </p:txBody>
            </p:sp>
            <p:sp>
              <p:nvSpPr>
                <p:cNvPr id="39" name="binoculars" title="Icon of binoculars">
                  <a:extLst>
                    <a:ext uri="{FF2B5EF4-FFF2-40B4-BE49-F238E27FC236}">
                      <a16:creationId xmlns:a16="http://schemas.microsoft.com/office/drawing/2014/main" id="{E7CC2772-4D6B-4B69-BEB7-F6BFAA1D9A8C}"/>
                    </a:ext>
                  </a:extLst>
                </p:cNvPr>
                <p:cNvSpPr>
                  <a:spLocks noChangeAspect="1" noEditPoints="1"/>
                </p:cNvSpPr>
                <p:nvPr/>
              </p:nvSpPr>
              <p:spPr bwMode="auto">
                <a:xfrm>
                  <a:off x="5833963" y="3816361"/>
                  <a:ext cx="521986" cy="48066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AEDE328F-D00D-40BC-9517-26B081FF99F3}"/>
                  </a:ext>
                </a:extLst>
              </p:cNvPr>
              <p:cNvGrpSpPr/>
              <p:nvPr/>
            </p:nvGrpSpPr>
            <p:grpSpPr>
              <a:xfrm>
                <a:off x="1548203" y="6230390"/>
                <a:ext cx="780750" cy="1174846"/>
                <a:chOff x="4955891" y="5438154"/>
                <a:chExt cx="989053" cy="1512992"/>
              </a:xfrm>
            </p:grpSpPr>
            <p:sp>
              <p:nvSpPr>
                <p:cNvPr id="27" name="Oval 26">
                  <a:extLst>
                    <a:ext uri="{FF2B5EF4-FFF2-40B4-BE49-F238E27FC236}">
                      <a16:creationId xmlns:a16="http://schemas.microsoft.com/office/drawing/2014/main" id="{0A91F1AE-B524-459E-A1BE-EFA0449A884F}"/>
                    </a:ext>
                  </a:extLst>
                </p:cNvPr>
                <p:cNvSpPr/>
                <p:nvPr/>
              </p:nvSpPr>
              <p:spPr bwMode="auto">
                <a:xfrm>
                  <a:off x="4976071" y="5438154"/>
                  <a:ext cx="948692" cy="948692"/>
                </a:xfrm>
                <a:prstGeom prst="ellipse">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3BEFB61D-6336-4D49-8427-7F3FE7DDDB29}"/>
                    </a:ext>
                  </a:extLst>
                </p:cNvPr>
                <p:cNvSpPr/>
                <p:nvPr/>
              </p:nvSpPr>
              <p:spPr>
                <a:xfrm>
                  <a:off x="4955891" y="6520259"/>
                  <a:ext cx="989053" cy="430887"/>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a:ln>
                        <a:noFill/>
                      </a:ln>
                      <a:solidFill>
                        <a:srgbClr val="616161">
                          <a:alpha val="99000"/>
                        </a:srgbClr>
                      </a:solidFill>
                      <a:effectLst/>
                      <a:uLnTx/>
                      <a:uFillTx/>
                      <a:latin typeface="Segoe UI"/>
                      <a:ea typeface="+mn-ea"/>
                      <a:cs typeface="Segoe UI Semibold" panose="020B0702040204020203" pitchFamily="34" charset="0"/>
                    </a:rPr>
                    <a:t>Security &amp;</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a:ln>
                        <a:noFill/>
                      </a:ln>
                      <a:solidFill>
                        <a:srgbClr val="616161">
                          <a:alpha val="99000"/>
                        </a:srgbClr>
                      </a:solidFill>
                      <a:effectLst/>
                      <a:uLnTx/>
                      <a:uFillTx/>
                      <a:latin typeface="Segoe UI"/>
                      <a:ea typeface="+mn-ea"/>
                      <a:cs typeface="Segoe UI Semibold" panose="020B0702040204020203" pitchFamily="34" charset="0"/>
                    </a:rPr>
                    <a:t>Compliance</a:t>
                  </a:r>
                </a:p>
              </p:txBody>
            </p:sp>
            <p:sp>
              <p:nvSpPr>
                <p:cNvPr id="40" name="Shield_EA18" title="Icon of a shield">
                  <a:extLst>
                    <a:ext uri="{FF2B5EF4-FFF2-40B4-BE49-F238E27FC236}">
                      <a16:creationId xmlns:a16="http://schemas.microsoft.com/office/drawing/2014/main" id="{6741EA8B-6667-4A96-9565-6951DA4919D8}"/>
                    </a:ext>
                  </a:extLst>
                </p:cNvPr>
                <p:cNvSpPr>
                  <a:spLocks noChangeAspect="1"/>
                </p:cNvSpPr>
                <p:nvPr/>
              </p:nvSpPr>
              <p:spPr bwMode="auto">
                <a:xfrm>
                  <a:off x="5214894" y="5661748"/>
                  <a:ext cx="471041" cy="5015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6F1A98CC-E7D6-4835-9733-3FE237B3BADA}"/>
                  </a:ext>
                </a:extLst>
              </p:cNvPr>
              <p:cNvGrpSpPr/>
              <p:nvPr/>
            </p:nvGrpSpPr>
            <p:grpSpPr>
              <a:xfrm>
                <a:off x="198218" y="6230398"/>
                <a:ext cx="1119560" cy="1173481"/>
                <a:chOff x="2762541" y="5438154"/>
                <a:chExt cx="1418257" cy="1511232"/>
              </a:xfrm>
            </p:grpSpPr>
            <p:sp>
              <p:nvSpPr>
                <p:cNvPr id="26" name="Oval 25">
                  <a:extLst>
                    <a:ext uri="{FF2B5EF4-FFF2-40B4-BE49-F238E27FC236}">
                      <a16:creationId xmlns:a16="http://schemas.microsoft.com/office/drawing/2014/main" id="{1C5DDF6B-DBAE-40B6-BF38-66BBC9C80192}"/>
                    </a:ext>
                  </a:extLst>
                </p:cNvPr>
                <p:cNvSpPr/>
                <p:nvPr/>
              </p:nvSpPr>
              <p:spPr bwMode="auto">
                <a:xfrm>
                  <a:off x="2997324" y="5438154"/>
                  <a:ext cx="948692" cy="948692"/>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6857915-CD85-45EA-BA3B-7804D9E0ED2E}"/>
                    </a:ext>
                  </a:extLst>
                </p:cNvPr>
                <p:cNvSpPr/>
                <p:nvPr/>
              </p:nvSpPr>
              <p:spPr>
                <a:xfrm>
                  <a:off x="2762541" y="6520260"/>
                  <a:ext cx="1418257" cy="429126"/>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dirty="0">
                      <a:ln>
                        <a:noFill/>
                      </a:ln>
                      <a:solidFill>
                        <a:srgbClr val="616161">
                          <a:alpha val="99000"/>
                        </a:srgbClr>
                      </a:solidFill>
                      <a:effectLst/>
                      <a:uLnTx/>
                      <a:uFillTx/>
                      <a:latin typeface="Segoe UI"/>
                      <a:ea typeface="+mn-ea"/>
                      <a:cs typeface="Segoe UI Semibold" panose="020B0702040204020203" pitchFamily="34" charset="0"/>
                    </a:rPr>
                    <a:t>Leverage existing</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200" b="1" i="0" u="none" strike="noStrike" kern="1200" cap="none" spc="0" normalizeH="0" baseline="0" noProof="0" dirty="0">
                      <a:ln>
                        <a:noFill/>
                      </a:ln>
                      <a:solidFill>
                        <a:srgbClr val="616161">
                          <a:alpha val="99000"/>
                        </a:srgbClr>
                      </a:solidFill>
                      <a:effectLst/>
                      <a:uLnTx/>
                      <a:uFillTx/>
                      <a:latin typeface="Segoe UI"/>
                      <a:ea typeface="+mn-ea"/>
                      <a:cs typeface="Segoe UI Semibold" panose="020B0702040204020203" pitchFamily="34" charset="0"/>
                    </a:rPr>
                    <a:t>technology</a:t>
                  </a:r>
                </a:p>
              </p:txBody>
            </p:sp>
            <p:sp>
              <p:nvSpPr>
                <p:cNvPr id="41" name="Database_EFC7" title="Icon of a cylinder">
                  <a:extLst>
                    <a:ext uri="{FF2B5EF4-FFF2-40B4-BE49-F238E27FC236}">
                      <a16:creationId xmlns:a16="http://schemas.microsoft.com/office/drawing/2014/main" id="{E7AFFCC5-0F94-447B-96F4-6A672BA73DFE}"/>
                    </a:ext>
                  </a:extLst>
                </p:cNvPr>
                <p:cNvSpPr>
                  <a:spLocks noChangeAspect="1" noEditPoints="1"/>
                </p:cNvSpPr>
                <p:nvPr/>
              </p:nvSpPr>
              <p:spPr bwMode="auto">
                <a:xfrm>
                  <a:off x="3275181" y="5657098"/>
                  <a:ext cx="392980" cy="51081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2" name="Rectangle 71">
              <a:extLst>
                <a:ext uri="{FF2B5EF4-FFF2-40B4-BE49-F238E27FC236}">
                  <a16:creationId xmlns:a16="http://schemas.microsoft.com/office/drawing/2014/main" id="{9A32DF8D-4B49-4A40-A29C-49A50FC59AC4}"/>
                </a:ext>
              </a:extLst>
            </p:cNvPr>
            <p:cNvSpPr/>
            <p:nvPr/>
          </p:nvSpPr>
          <p:spPr>
            <a:xfrm>
              <a:off x="794593" y="1324947"/>
              <a:ext cx="3172109" cy="3385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Challenges</a:t>
              </a:r>
              <a:endParaRPr kumimoji="0" lang="en-IN" sz="16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76" name="Rectangle 75">
            <a:extLst>
              <a:ext uri="{FF2B5EF4-FFF2-40B4-BE49-F238E27FC236}">
                <a16:creationId xmlns:a16="http://schemas.microsoft.com/office/drawing/2014/main" id="{DB1BC18B-0931-443C-A8B3-3FAA72D98D77}"/>
              </a:ext>
            </a:extLst>
          </p:cNvPr>
          <p:cNvSpPr/>
          <p:nvPr/>
        </p:nvSpPr>
        <p:spPr>
          <a:xfrm>
            <a:off x="4841587" y="1324947"/>
            <a:ext cx="7034978" cy="54001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Introducing LCAP with AI</a:t>
            </a: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32FC7CE1-383B-4E33-8EEB-A547D41E8C7D}"/>
              </a:ext>
            </a:extLst>
          </p:cNvPr>
          <p:cNvSpPr/>
          <p:nvPr/>
        </p:nvSpPr>
        <p:spPr>
          <a:xfrm>
            <a:off x="7465925" y="3235570"/>
            <a:ext cx="782281" cy="261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731B8219-EFD0-4654-BCF7-1C3E40123B60}"/>
              </a:ext>
            </a:extLst>
          </p:cNvPr>
          <p:cNvSpPr/>
          <p:nvPr/>
        </p:nvSpPr>
        <p:spPr>
          <a:xfrm>
            <a:off x="9543823" y="3608805"/>
            <a:ext cx="782281" cy="261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8214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37461-B54D-4386-9F72-BFFE0E66C7C3}"/>
              </a:ext>
            </a:extLst>
          </p:cNvPr>
          <p:cNvSpPr>
            <a:spLocks noGrp="1"/>
          </p:cNvSpPr>
          <p:nvPr>
            <p:ph type="title"/>
          </p:nvPr>
        </p:nvSpPr>
        <p:spPr/>
        <p:txBody>
          <a:bodyPr/>
          <a:lstStyle/>
          <a:p>
            <a:r>
              <a:rPr lang="en-US" dirty="0"/>
              <a:t>Power Platform</a:t>
            </a:r>
            <a:endParaRPr lang="en-IN" dirty="0"/>
          </a:p>
        </p:txBody>
      </p:sp>
      <p:sp>
        <p:nvSpPr>
          <p:cNvPr id="3" name="Text Placeholder 2">
            <a:extLst>
              <a:ext uri="{FF2B5EF4-FFF2-40B4-BE49-F238E27FC236}">
                <a16:creationId xmlns:a16="http://schemas.microsoft.com/office/drawing/2014/main" id="{0682E931-4AD6-45F3-ACC3-3D9F43321767}"/>
              </a:ext>
            </a:extLst>
          </p:cNvPr>
          <p:cNvSpPr>
            <a:spLocks noGrp="1"/>
          </p:cNvSpPr>
          <p:nvPr>
            <p:ph type="body" sz="quarter" idx="14"/>
          </p:nvPr>
        </p:nvSpPr>
        <p:spPr/>
        <p:txBody>
          <a:bodyPr/>
          <a:lstStyle/>
          <a:p>
            <a:r>
              <a:rPr lang="en-US" dirty="0"/>
              <a:t>Application Platform as a Service</a:t>
            </a:r>
            <a:endParaRPr lang="en-IN" dirty="0"/>
          </a:p>
        </p:txBody>
      </p:sp>
      <p:grpSp>
        <p:nvGrpSpPr>
          <p:cNvPr id="1029" name="Group 1028">
            <a:extLst>
              <a:ext uri="{FF2B5EF4-FFF2-40B4-BE49-F238E27FC236}">
                <a16:creationId xmlns:a16="http://schemas.microsoft.com/office/drawing/2014/main" id="{4DE322E7-A050-4148-B2D8-A9087A2A60A6}"/>
              </a:ext>
            </a:extLst>
          </p:cNvPr>
          <p:cNvGrpSpPr/>
          <p:nvPr/>
        </p:nvGrpSpPr>
        <p:grpSpPr>
          <a:xfrm>
            <a:off x="668338" y="1620197"/>
            <a:ext cx="3988504" cy="4648017"/>
            <a:chOff x="668338" y="1620197"/>
            <a:chExt cx="3988504" cy="4648017"/>
          </a:xfrm>
        </p:grpSpPr>
        <p:sp>
          <p:nvSpPr>
            <p:cNvPr id="1028" name="Rectangle 1027">
              <a:extLst>
                <a:ext uri="{FF2B5EF4-FFF2-40B4-BE49-F238E27FC236}">
                  <a16:creationId xmlns:a16="http://schemas.microsoft.com/office/drawing/2014/main" id="{14D67134-CB56-412D-B61D-A0AEFCCE84B0}"/>
                </a:ext>
              </a:extLst>
            </p:cNvPr>
            <p:cNvSpPr/>
            <p:nvPr/>
          </p:nvSpPr>
          <p:spPr>
            <a:xfrm>
              <a:off x="668338" y="1620197"/>
              <a:ext cx="3988504" cy="4628671"/>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C2718414-4056-460B-926F-A7E046EA5AC3}"/>
                </a:ext>
              </a:extLst>
            </p:cNvPr>
            <p:cNvGrpSpPr/>
            <p:nvPr/>
          </p:nvGrpSpPr>
          <p:grpSpPr>
            <a:xfrm>
              <a:off x="747131" y="1620197"/>
              <a:ext cx="3909711" cy="618484"/>
              <a:chOff x="398338" y="1620197"/>
              <a:chExt cx="3909711" cy="618484"/>
            </a:xfrm>
          </p:grpSpPr>
          <p:pic>
            <p:nvPicPr>
              <p:cNvPr id="10" name="Graphic 9" descr="Browser window">
                <a:extLst>
                  <a:ext uri="{FF2B5EF4-FFF2-40B4-BE49-F238E27FC236}">
                    <a16:creationId xmlns:a16="http://schemas.microsoft.com/office/drawing/2014/main" id="{91CA7099-4ABF-4144-A410-3F3C86B7BE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338" y="1624878"/>
                <a:ext cx="540000" cy="540000"/>
              </a:xfrm>
              <a:prstGeom prst="rect">
                <a:avLst/>
              </a:prstGeom>
            </p:spPr>
          </p:pic>
          <p:pic>
            <p:nvPicPr>
              <p:cNvPr id="16" name="Graphic 15" descr="Right pointing backhand index">
                <a:extLst>
                  <a:ext uri="{FF2B5EF4-FFF2-40B4-BE49-F238E27FC236}">
                    <a16:creationId xmlns:a16="http://schemas.microsoft.com/office/drawing/2014/main" id="{E1D26F41-D75A-4012-9F59-70AEE4977BD6}"/>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rot="16200000">
                <a:off x="477745" y="1857081"/>
                <a:ext cx="381600" cy="381600"/>
              </a:xfrm>
              <a:prstGeom prst="rect">
                <a:avLst/>
              </a:prstGeom>
            </p:spPr>
          </p:pic>
          <p:sp>
            <p:nvSpPr>
              <p:cNvPr id="19" name="TextBox 18">
                <a:extLst>
                  <a:ext uri="{FF2B5EF4-FFF2-40B4-BE49-F238E27FC236}">
                    <a16:creationId xmlns:a16="http://schemas.microsoft.com/office/drawing/2014/main" id="{A04E0A2D-7BBE-4CD0-94EF-07723372FE1B}"/>
                  </a:ext>
                </a:extLst>
              </p:cNvPr>
              <p:cNvSpPr txBox="1"/>
              <p:nvPr/>
            </p:nvSpPr>
            <p:spPr>
              <a:xfrm>
                <a:off x="1206631" y="1620197"/>
                <a:ext cx="3101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16161"/>
                    </a:solidFill>
                    <a:effectLst/>
                    <a:uLnTx/>
                    <a:uFillTx/>
                    <a:latin typeface="Calibri"/>
                    <a:ea typeface="+mn-ea"/>
                    <a:cs typeface="+mn-cs"/>
                  </a:rPr>
                  <a:t>Easily build apps with low code/no code platform</a:t>
                </a:r>
                <a:endParaRPr kumimoji="0" lang="en-IN" sz="1600" b="0" i="0" u="none" strike="noStrike" kern="1200" cap="none" spc="0" normalizeH="0" baseline="0" noProof="0" dirty="0">
                  <a:ln>
                    <a:noFill/>
                  </a:ln>
                  <a:solidFill>
                    <a:srgbClr val="616161"/>
                  </a:solidFill>
                  <a:effectLst/>
                  <a:uLnTx/>
                  <a:uFillTx/>
                  <a:latin typeface="Calibri"/>
                  <a:ea typeface="+mn-ea"/>
                  <a:cs typeface="+mn-cs"/>
                </a:endParaRPr>
              </a:p>
            </p:txBody>
          </p:sp>
        </p:grpSp>
        <p:grpSp>
          <p:nvGrpSpPr>
            <p:cNvPr id="30" name="Group 29">
              <a:extLst>
                <a:ext uri="{FF2B5EF4-FFF2-40B4-BE49-F238E27FC236}">
                  <a16:creationId xmlns:a16="http://schemas.microsoft.com/office/drawing/2014/main" id="{335A6D2B-4F6C-4352-B00E-CAAD2DA3AC27}"/>
                </a:ext>
              </a:extLst>
            </p:cNvPr>
            <p:cNvGrpSpPr/>
            <p:nvPr/>
          </p:nvGrpSpPr>
          <p:grpSpPr>
            <a:xfrm>
              <a:off x="747131" y="2431983"/>
              <a:ext cx="3909711" cy="586695"/>
              <a:chOff x="398338" y="2431983"/>
              <a:chExt cx="3909711" cy="586695"/>
            </a:xfrm>
          </p:grpSpPr>
          <p:pic>
            <p:nvPicPr>
              <p:cNvPr id="8" name="Graphic 7" descr="Hierarchy">
                <a:extLst>
                  <a:ext uri="{FF2B5EF4-FFF2-40B4-BE49-F238E27FC236}">
                    <a16:creationId xmlns:a16="http://schemas.microsoft.com/office/drawing/2014/main" id="{92258656-151D-480E-8499-C0E74F6CF9FB}"/>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398338" y="2431983"/>
                <a:ext cx="540000" cy="540000"/>
              </a:xfrm>
              <a:prstGeom prst="rect">
                <a:avLst/>
              </a:prstGeom>
            </p:spPr>
          </p:pic>
          <p:sp>
            <p:nvSpPr>
              <p:cNvPr id="25" name="TextBox 24">
                <a:extLst>
                  <a:ext uri="{FF2B5EF4-FFF2-40B4-BE49-F238E27FC236}">
                    <a16:creationId xmlns:a16="http://schemas.microsoft.com/office/drawing/2014/main" id="{D942FA9E-7830-4159-9D5C-8A32B49E8A6B}"/>
                  </a:ext>
                </a:extLst>
              </p:cNvPr>
              <p:cNvSpPr txBox="1"/>
              <p:nvPr/>
            </p:nvSpPr>
            <p:spPr>
              <a:xfrm>
                <a:off x="1206631" y="2433903"/>
                <a:ext cx="3101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16161"/>
                    </a:solidFill>
                    <a:effectLst/>
                    <a:uLnTx/>
                    <a:uFillTx/>
                    <a:latin typeface="Calibri"/>
                    <a:ea typeface="+mn-ea"/>
                    <a:cs typeface="+mn-cs"/>
                  </a:rPr>
                  <a:t>Automate workflows and model business processes</a:t>
                </a:r>
                <a:endParaRPr kumimoji="0" lang="en-IN" sz="1600" b="0" i="0" u="none" strike="noStrike" kern="1200" cap="none" spc="0" normalizeH="0" baseline="0" noProof="0" dirty="0">
                  <a:ln>
                    <a:noFill/>
                  </a:ln>
                  <a:solidFill>
                    <a:srgbClr val="616161"/>
                  </a:solidFill>
                  <a:effectLst/>
                  <a:uLnTx/>
                  <a:uFillTx/>
                  <a:latin typeface="Calibri"/>
                  <a:ea typeface="+mn-ea"/>
                  <a:cs typeface="+mn-cs"/>
                </a:endParaRPr>
              </a:p>
            </p:txBody>
          </p:sp>
        </p:grpSp>
        <p:grpSp>
          <p:nvGrpSpPr>
            <p:cNvPr id="31" name="Group 30">
              <a:extLst>
                <a:ext uri="{FF2B5EF4-FFF2-40B4-BE49-F238E27FC236}">
                  <a16:creationId xmlns:a16="http://schemas.microsoft.com/office/drawing/2014/main" id="{C7EC51EA-C718-4FD8-9984-B38D6FF94639}"/>
                </a:ext>
              </a:extLst>
            </p:cNvPr>
            <p:cNvGrpSpPr/>
            <p:nvPr/>
          </p:nvGrpSpPr>
          <p:grpSpPr>
            <a:xfrm>
              <a:off x="748627" y="3242109"/>
              <a:ext cx="3908215" cy="588953"/>
              <a:chOff x="399834" y="3242109"/>
              <a:chExt cx="3908215" cy="588953"/>
            </a:xfrm>
          </p:grpSpPr>
          <p:pic>
            <p:nvPicPr>
              <p:cNvPr id="6" name="Graphic 5" descr="Upward trend">
                <a:extLst>
                  <a:ext uri="{FF2B5EF4-FFF2-40B4-BE49-F238E27FC236}">
                    <a16:creationId xmlns:a16="http://schemas.microsoft.com/office/drawing/2014/main" id="{DE46AE66-FDA4-455D-9660-5EE65F7A9DA2}"/>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99834" y="3242109"/>
                <a:ext cx="540000" cy="540000"/>
              </a:xfrm>
              <a:prstGeom prst="rect">
                <a:avLst/>
              </a:prstGeom>
            </p:spPr>
          </p:pic>
          <p:sp>
            <p:nvSpPr>
              <p:cNvPr id="26" name="TextBox 25">
                <a:extLst>
                  <a:ext uri="{FF2B5EF4-FFF2-40B4-BE49-F238E27FC236}">
                    <a16:creationId xmlns:a16="http://schemas.microsoft.com/office/drawing/2014/main" id="{97815433-CB81-4892-9465-F42FD9B6278A}"/>
                  </a:ext>
                </a:extLst>
              </p:cNvPr>
              <p:cNvSpPr txBox="1"/>
              <p:nvPr/>
            </p:nvSpPr>
            <p:spPr>
              <a:xfrm>
                <a:off x="1206631" y="3246287"/>
                <a:ext cx="3101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16161"/>
                    </a:solidFill>
                    <a:effectLst/>
                    <a:uLnTx/>
                    <a:uFillTx/>
                    <a:latin typeface="Calibri"/>
                    <a:ea typeface="+mn-ea"/>
                    <a:cs typeface="+mn-cs"/>
                  </a:rPr>
                  <a:t>Get insights for your data using Power BI</a:t>
                </a:r>
                <a:endParaRPr kumimoji="0" lang="en-IN" sz="1600" b="0" i="0" u="none" strike="noStrike" kern="1200" cap="none" spc="0" normalizeH="0" baseline="0" noProof="0" dirty="0">
                  <a:ln>
                    <a:noFill/>
                  </a:ln>
                  <a:solidFill>
                    <a:srgbClr val="616161"/>
                  </a:solidFill>
                  <a:effectLst/>
                  <a:uLnTx/>
                  <a:uFillTx/>
                  <a:latin typeface="Calibri"/>
                  <a:ea typeface="+mn-ea"/>
                  <a:cs typeface="+mn-cs"/>
                </a:endParaRPr>
              </a:p>
            </p:txBody>
          </p:sp>
        </p:grpSp>
        <p:grpSp>
          <p:nvGrpSpPr>
            <p:cNvPr id="1024" name="Group 1023">
              <a:extLst>
                <a:ext uri="{FF2B5EF4-FFF2-40B4-BE49-F238E27FC236}">
                  <a16:creationId xmlns:a16="http://schemas.microsoft.com/office/drawing/2014/main" id="{51DF37AF-4CAD-46B7-B890-1565F4B51D54}"/>
                </a:ext>
              </a:extLst>
            </p:cNvPr>
            <p:cNvGrpSpPr/>
            <p:nvPr/>
          </p:nvGrpSpPr>
          <p:grpSpPr>
            <a:xfrm>
              <a:off x="748627" y="4058671"/>
              <a:ext cx="3908215" cy="584775"/>
              <a:chOff x="399834" y="4058671"/>
              <a:chExt cx="3908215" cy="584775"/>
            </a:xfrm>
          </p:grpSpPr>
          <p:pic>
            <p:nvPicPr>
              <p:cNvPr id="12" name="Graphic 11" descr="Puzzle pieces">
                <a:extLst>
                  <a:ext uri="{FF2B5EF4-FFF2-40B4-BE49-F238E27FC236}">
                    <a16:creationId xmlns:a16="http://schemas.microsoft.com/office/drawing/2014/main" id="{280E2F8A-C4AD-455A-8CA8-4E478070BC3A}"/>
                  </a:ext>
                </a:extLst>
              </p:cNvPr>
              <p:cNvPicPr>
                <a:picLocks noChangeAspect="1"/>
              </p:cNvPicPr>
              <p:nvPr/>
            </p:nvPicPr>
            <p:blipFill>
              <a:blip r:embed="rId2">
                <a:extLst>
                  <a:ext uri="{96DAC541-7B7A-43D3-8B79-37D633B846F1}">
                    <asvg:svgBlip xmlns:asvg="http://schemas.microsoft.com/office/drawing/2016/SVG/main" r:embed="rId7"/>
                  </a:ext>
                </a:extLst>
              </a:blip>
              <a:stretch>
                <a:fillRect/>
              </a:stretch>
            </p:blipFill>
            <p:spPr>
              <a:xfrm>
                <a:off x="399834" y="4066692"/>
                <a:ext cx="540000" cy="540000"/>
              </a:xfrm>
              <a:prstGeom prst="rect">
                <a:avLst/>
              </a:prstGeom>
            </p:spPr>
          </p:pic>
          <p:sp>
            <p:nvSpPr>
              <p:cNvPr id="27" name="TextBox 26">
                <a:extLst>
                  <a:ext uri="{FF2B5EF4-FFF2-40B4-BE49-F238E27FC236}">
                    <a16:creationId xmlns:a16="http://schemas.microsoft.com/office/drawing/2014/main" id="{02222D11-80E3-40D4-8AFE-D7B40524F1B0}"/>
                  </a:ext>
                </a:extLst>
              </p:cNvPr>
              <p:cNvSpPr txBox="1"/>
              <p:nvPr/>
            </p:nvSpPr>
            <p:spPr>
              <a:xfrm>
                <a:off x="1206631" y="4058671"/>
                <a:ext cx="3101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16161"/>
                    </a:solidFill>
                    <a:effectLst/>
                    <a:uLnTx/>
                    <a:uFillTx/>
                    <a:latin typeface="Calibri"/>
                    <a:ea typeface="+mn-ea"/>
                    <a:cs typeface="+mn-cs"/>
                  </a:rPr>
                  <a:t>Connect data with 230+ pre-built connectors and custom connectors</a:t>
                </a:r>
                <a:endParaRPr kumimoji="0" lang="en-IN" sz="1600" b="0" i="0" u="none" strike="noStrike" kern="1200" cap="none" spc="0" normalizeH="0" baseline="0" noProof="0" dirty="0">
                  <a:ln>
                    <a:noFill/>
                  </a:ln>
                  <a:solidFill>
                    <a:srgbClr val="616161"/>
                  </a:solidFill>
                  <a:effectLst/>
                  <a:uLnTx/>
                  <a:uFillTx/>
                  <a:latin typeface="Calibri"/>
                  <a:ea typeface="+mn-ea"/>
                  <a:cs typeface="+mn-cs"/>
                </a:endParaRPr>
              </a:p>
            </p:txBody>
          </p:sp>
        </p:grpSp>
        <p:grpSp>
          <p:nvGrpSpPr>
            <p:cNvPr id="1025" name="Group 1024">
              <a:extLst>
                <a:ext uri="{FF2B5EF4-FFF2-40B4-BE49-F238E27FC236}">
                  <a16:creationId xmlns:a16="http://schemas.microsoft.com/office/drawing/2014/main" id="{EB973CC2-7719-44EB-A5AD-9A9542765B44}"/>
                </a:ext>
              </a:extLst>
            </p:cNvPr>
            <p:cNvGrpSpPr/>
            <p:nvPr/>
          </p:nvGrpSpPr>
          <p:grpSpPr>
            <a:xfrm>
              <a:off x="752547" y="4871055"/>
              <a:ext cx="3904295" cy="584775"/>
              <a:chOff x="403754" y="4871055"/>
              <a:chExt cx="3904295" cy="584775"/>
            </a:xfrm>
          </p:grpSpPr>
          <p:pic>
            <p:nvPicPr>
              <p:cNvPr id="14" name="Graphic 13" descr="Lock">
                <a:extLst>
                  <a:ext uri="{FF2B5EF4-FFF2-40B4-BE49-F238E27FC236}">
                    <a16:creationId xmlns:a16="http://schemas.microsoft.com/office/drawing/2014/main" id="{2BF1C9BA-3AD3-46F0-A918-26DB754765EA}"/>
                  </a:ext>
                </a:extLst>
              </p:cNvPr>
              <p:cNvPicPr>
                <a:picLocks noChangeAspect="1"/>
              </p:cNvPicPr>
              <p:nvPr/>
            </p:nvPicPr>
            <p:blipFill>
              <a:blip r:embed="rId2">
                <a:extLst>
                  <a:ext uri="{96DAC541-7B7A-43D3-8B79-37D633B846F1}">
                    <asvg:svgBlip xmlns:asvg="http://schemas.microsoft.com/office/drawing/2016/SVG/main" r:embed="rId8"/>
                  </a:ext>
                </a:extLst>
              </a:blip>
              <a:stretch>
                <a:fillRect/>
              </a:stretch>
            </p:blipFill>
            <p:spPr>
              <a:xfrm>
                <a:off x="403754" y="4887780"/>
                <a:ext cx="540000" cy="540000"/>
              </a:xfrm>
              <a:prstGeom prst="rect">
                <a:avLst/>
              </a:prstGeom>
            </p:spPr>
          </p:pic>
          <p:sp>
            <p:nvSpPr>
              <p:cNvPr id="28" name="TextBox 27">
                <a:extLst>
                  <a:ext uri="{FF2B5EF4-FFF2-40B4-BE49-F238E27FC236}">
                    <a16:creationId xmlns:a16="http://schemas.microsoft.com/office/drawing/2014/main" id="{824EE025-A481-4203-8F84-D39F86F5D04F}"/>
                  </a:ext>
                </a:extLst>
              </p:cNvPr>
              <p:cNvSpPr txBox="1"/>
              <p:nvPr/>
            </p:nvSpPr>
            <p:spPr>
              <a:xfrm>
                <a:off x="1206631" y="4871055"/>
                <a:ext cx="3101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16161"/>
                    </a:solidFill>
                    <a:effectLst/>
                    <a:uLnTx/>
                    <a:uFillTx/>
                    <a:latin typeface="Calibri"/>
                    <a:ea typeface="+mn-ea"/>
                    <a:cs typeface="+mn-cs"/>
                  </a:rPr>
                  <a:t>Strong enterprise governance &amp; security</a:t>
                </a:r>
                <a:endParaRPr kumimoji="0" lang="en-IN" sz="1600" b="0" i="0" u="none" strike="noStrike" kern="1200" cap="none" spc="0" normalizeH="0" baseline="0" noProof="0" dirty="0">
                  <a:ln>
                    <a:noFill/>
                  </a:ln>
                  <a:solidFill>
                    <a:srgbClr val="616161"/>
                  </a:solidFill>
                  <a:effectLst/>
                  <a:uLnTx/>
                  <a:uFillTx/>
                  <a:latin typeface="Calibri"/>
                  <a:ea typeface="+mn-ea"/>
                  <a:cs typeface="+mn-cs"/>
                </a:endParaRPr>
              </a:p>
            </p:txBody>
          </p:sp>
        </p:grpSp>
        <p:grpSp>
          <p:nvGrpSpPr>
            <p:cNvPr id="1027" name="Group 1026">
              <a:extLst>
                <a:ext uri="{FF2B5EF4-FFF2-40B4-BE49-F238E27FC236}">
                  <a16:creationId xmlns:a16="http://schemas.microsoft.com/office/drawing/2014/main" id="{AC307B54-C308-4B8E-9051-2FDE56D4B9B3}"/>
                </a:ext>
              </a:extLst>
            </p:cNvPr>
            <p:cNvGrpSpPr/>
            <p:nvPr/>
          </p:nvGrpSpPr>
          <p:grpSpPr>
            <a:xfrm>
              <a:off x="751789" y="5683439"/>
              <a:ext cx="3905053" cy="584775"/>
              <a:chOff x="402996" y="5683439"/>
              <a:chExt cx="3905053" cy="584775"/>
            </a:xfrm>
          </p:grpSpPr>
          <p:pic>
            <p:nvPicPr>
              <p:cNvPr id="18" name="Graphic 17" descr="Single gear">
                <a:extLst>
                  <a:ext uri="{FF2B5EF4-FFF2-40B4-BE49-F238E27FC236}">
                    <a16:creationId xmlns:a16="http://schemas.microsoft.com/office/drawing/2014/main" id="{B00209BE-818B-4A97-86FA-F67B53E3A27B}"/>
                  </a:ext>
                </a:extLst>
              </p:cNvPr>
              <p:cNvPicPr>
                <a:picLocks noChangeAspect="1"/>
              </p:cNvPicPr>
              <p:nvPr/>
            </p:nvPicPr>
            <p:blipFill>
              <a:blip r:embed="rId2">
                <a:extLst>
                  <a:ext uri="{96DAC541-7B7A-43D3-8B79-37D633B846F1}">
                    <asvg:svgBlip xmlns:asvg="http://schemas.microsoft.com/office/drawing/2016/SVG/main" r:embed="rId9"/>
                  </a:ext>
                </a:extLst>
              </a:blip>
              <a:stretch>
                <a:fillRect/>
              </a:stretch>
            </p:blipFill>
            <p:spPr>
              <a:xfrm>
                <a:off x="402996" y="5708868"/>
                <a:ext cx="540000" cy="540000"/>
              </a:xfrm>
              <a:prstGeom prst="rect">
                <a:avLst/>
              </a:prstGeom>
            </p:spPr>
          </p:pic>
          <p:sp>
            <p:nvSpPr>
              <p:cNvPr id="29" name="TextBox 28">
                <a:extLst>
                  <a:ext uri="{FF2B5EF4-FFF2-40B4-BE49-F238E27FC236}">
                    <a16:creationId xmlns:a16="http://schemas.microsoft.com/office/drawing/2014/main" id="{4A529DF5-2A7F-4C09-9A89-8A274538C786}"/>
                  </a:ext>
                </a:extLst>
              </p:cNvPr>
              <p:cNvSpPr txBox="1"/>
              <p:nvPr/>
            </p:nvSpPr>
            <p:spPr>
              <a:xfrm>
                <a:off x="1206631" y="5683439"/>
                <a:ext cx="31014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16161"/>
                    </a:solidFill>
                    <a:effectLst/>
                    <a:uLnTx/>
                    <a:uFillTx/>
                    <a:latin typeface="Calibri"/>
                    <a:ea typeface="+mn-ea"/>
                    <a:cs typeface="+mn-cs"/>
                  </a:rPr>
                  <a:t>Pro-dev extensibility with Azure and custom logic</a:t>
                </a:r>
                <a:endParaRPr kumimoji="0" lang="en-IN" sz="1600" b="0" i="0" u="none" strike="noStrike" kern="1200" cap="none" spc="0" normalizeH="0" baseline="0" noProof="0" dirty="0">
                  <a:ln>
                    <a:noFill/>
                  </a:ln>
                  <a:solidFill>
                    <a:srgbClr val="616161"/>
                  </a:solidFill>
                  <a:effectLst/>
                  <a:uLnTx/>
                  <a:uFillTx/>
                  <a:latin typeface="Calibri"/>
                  <a:ea typeface="+mn-ea"/>
                  <a:cs typeface="+mn-cs"/>
                </a:endParaRPr>
              </a:p>
            </p:txBody>
          </p:sp>
        </p:grpSp>
      </p:grpSp>
      <p:sp>
        <p:nvSpPr>
          <p:cNvPr id="32" name="TextBox 31">
            <a:extLst>
              <a:ext uri="{FF2B5EF4-FFF2-40B4-BE49-F238E27FC236}">
                <a16:creationId xmlns:a16="http://schemas.microsoft.com/office/drawing/2014/main" id="{25CDB27D-B4B3-43BF-9958-7AFC87FD3EE0}"/>
              </a:ext>
            </a:extLst>
          </p:cNvPr>
          <p:cNvSpPr txBox="1"/>
          <p:nvPr/>
        </p:nvSpPr>
        <p:spPr>
          <a:xfrm>
            <a:off x="5029092" y="4551015"/>
            <a:ext cx="144117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noFill/>
                </a:ln>
                <a:solidFill>
                  <a:srgbClr val="387BBA"/>
                </a:solidFill>
                <a:effectLst/>
                <a:uLnTx/>
                <a:uFillTx/>
                <a:latin typeface="Calibri" panose="020F0502020204030204" pitchFamily="34" charset="0"/>
                <a:ea typeface="Arial Unicode MS"/>
                <a:cs typeface="Calibri" panose="020F0502020204030204" pitchFamily="34" charset="0"/>
              </a:rPr>
              <a:t>4. Common Data Service (CDS)</a:t>
            </a:r>
            <a:endParaRPr kumimoji="0" lang="ko-KR" altLang="en-US" sz="1300" b="1" i="0" u="none" strike="noStrike" kern="1200" cap="none" spc="0" normalizeH="0" baseline="0" noProof="0" dirty="0">
              <a:ln>
                <a:noFill/>
              </a:ln>
              <a:solidFill>
                <a:srgbClr val="387BBA"/>
              </a:solidFill>
              <a:effectLst/>
              <a:uLnTx/>
              <a:uFillTx/>
              <a:latin typeface="Calibri" panose="020F0502020204030204" pitchFamily="34" charset="0"/>
              <a:ea typeface="Arial Unicode MS"/>
              <a:cs typeface="Calibri" panose="020F0502020204030204" pitchFamily="34" charset="0"/>
            </a:endParaRPr>
          </a:p>
        </p:txBody>
      </p:sp>
      <p:sp>
        <p:nvSpPr>
          <p:cNvPr id="33" name="TextBox 32">
            <a:extLst>
              <a:ext uri="{FF2B5EF4-FFF2-40B4-BE49-F238E27FC236}">
                <a16:creationId xmlns:a16="http://schemas.microsoft.com/office/drawing/2014/main" id="{0CABAB16-389B-4095-94A2-1C7400447277}"/>
              </a:ext>
            </a:extLst>
          </p:cNvPr>
          <p:cNvSpPr txBox="1"/>
          <p:nvPr/>
        </p:nvSpPr>
        <p:spPr>
          <a:xfrm>
            <a:off x="4890651" y="3169073"/>
            <a:ext cx="1650543" cy="2923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noFill/>
                </a:ln>
                <a:solidFill>
                  <a:srgbClr val="E62601"/>
                </a:solidFill>
                <a:effectLst/>
                <a:uLnTx/>
                <a:uFillTx/>
                <a:latin typeface="Calibri" panose="020F0502020204030204" pitchFamily="34" charset="0"/>
                <a:ea typeface="Arial Unicode MS"/>
                <a:cs typeface="Calibri" panose="020F0502020204030204" pitchFamily="34" charset="0"/>
              </a:rPr>
              <a:t>5. Inbuilt AI support</a:t>
            </a:r>
          </a:p>
        </p:txBody>
      </p:sp>
      <p:sp>
        <p:nvSpPr>
          <p:cNvPr id="34" name="TextBox 33">
            <a:extLst>
              <a:ext uri="{FF2B5EF4-FFF2-40B4-BE49-F238E27FC236}">
                <a16:creationId xmlns:a16="http://schemas.microsoft.com/office/drawing/2014/main" id="{0CD62AFC-F61A-488A-A394-A4441D699E19}"/>
              </a:ext>
            </a:extLst>
          </p:cNvPr>
          <p:cNvSpPr txBox="1"/>
          <p:nvPr/>
        </p:nvSpPr>
        <p:spPr>
          <a:xfrm>
            <a:off x="9011467" y="3712986"/>
            <a:ext cx="2045180" cy="292388"/>
          </a:xfrm>
          <a:prstGeom prst="rect">
            <a:avLst/>
          </a:prstGeom>
          <a:noFill/>
        </p:spPr>
        <p:txBody>
          <a:bodyPr wrap="square" rtlCol="0" anchor="t">
            <a:spAutoFit/>
          </a:bodyPr>
          <a:lstStyle>
            <a:defPPr>
              <a:defRPr lang="en-US"/>
            </a:defPPr>
            <a:lvl1pPr>
              <a:defRPr sz="1600" b="1">
                <a:solidFill>
                  <a:srgbClr val="07A398"/>
                </a:solidFill>
                <a:latin typeface="Arial"/>
                <a:ea typeface="Arial Unicode MS"/>
                <a:cs typeface="Arial"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ko-KR" sz="1300" b="1" i="0" u="none" strike="noStrike" kern="1200" cap="none" spc="0" normalizeH="0" baseline="0" noProof="0" dirty="0">
                <a:ln>
                  <a:noFill/>
                </a:ln>
                <a:solidFill>
                  <a:srgbClr val="07A398"/>
                </a:solidFill>
                <a:effectLst/>
                <a:uLnTx/>
                <a:uFillTx/>
                <a:latin typeface="Calibri" panose="020F0502020204030204" pitchFamily="34" charset="0"/>
                <a:ea typeface="Arial Unicode MS"/>
                <a:cs typeface="Calibri" panose="020F0502020204030204" pitchFamily="34" charset="0"/>
              </a:rPr>
              <a:t>Power BI</a:t>
            </a:r>
          </a:p>
        </p:txBody>
      </p:sp>
      <p:cxnSp>
        <p:nvCxnSpPr>
          <p:cNvPr id="35" name="Straight Connector 34">
            <a:extLst>
              <a:ext uri="{FF2B5EF4-FFF2-40B4-BE49-F238E27FC236}">
                <a16:creationId xmlns:a16="http://schemas.microsoft.com/office/drawing/2014/main" id="{21B48EA9-BA7E-4EDD-96FF-55FF48113E0C}"/>
              </a:ext>
            </a:extLst>
          </p:cNvPr>
          <p:cNvCxnSpPr>
            <a:cxnSpLocks/>
          </p:cNvCxnSpPr>
          <p:nvPr/>
        </p:nvCxnSpPr>
        <p:spPr>
          <a:xfrm flipH="1">
            <a:off x="5474959" y="4391412"/>
            <a:ext cx="1224317" cy="0"/>
          </a:xfrm>
          <a:prstGeom prst="line">
            <a:avLst/>
          </a:prstGeom>
          <a:ln w="31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B960951-A54F-45D6-8FE5-8563110B88B4}"/>
              </a:ext>
            </a:extLst>
          </p:cNvPr>
          <p:cNvSpPr txBox="1"/>
          <p:nvPr/>
        </p:nvSpPr>
        <p:spPr>
          <a:xfrm>
            <a:off x="9275338" y="2168420"/>
            <a:ext cx="1958178" cy="707886"/>
          </a:xfrm>
          <a:prstGeom prst="rect">
            <a:avLst/>
          </a:prstGeom>
          <a:noFill/>
        </p:spPr>
        <p:txBody>
          <a:bodyPr wrap="square" rtlCol="0" anchor="t">
            <a:spAutoFit/>
          </a:bodyPr>
          <a:lstStyle/>
          <a:p>
            <a:pPr marL="139700" marR="0" lvl="0" indent="-1397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70% reduction in app development cost</a:t>
            </a:r>
          </a:p>
          <a:p>
            <a:pPr marL="139700" marR="0" lvl="0" indent="-1397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15% improvement in business process</a:t>
            </a:r>
          </a:p>
        </p:txBody>
      </p:sp>
      <p:sp>
        <p:nvSpPr>
          <p:cNvPr id="37" name="TextBox 36">
            <a:extLst>
              <a:ext uri="{FF2B5EF4-FFF2-40B4-BE49-F238E27FC236}">
                <a16:creationId xmlns:a16="http://schemas.microsoft.com/office/drawing/2014/main" id="{0BEFE481-EF37-426E-92CF-1689166A4A09}"/>
              </a:ext>
            </a:extLst>
          </p:cNvPr>
          <p:cNvSpPr txBox="1"/>
          <p:nvPr/>
        </p:nvSpPr>
        <p:spPr>
          <a:xfrm>
            <a:off x="9358704" y="1837630"/>
            <a:ext cx="1910208" cy="29238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noFill/>
                </a:ln>
                <a:solidFill>
                  <a:srgbClr val="0680C3"/>
                </a:solidFill>
                <a:effectLst/>
                <a:uLnTx/>
                <a:uFillTx/>
                <a:latin typeface="Calibri" panose="020F0502020204030204" pitchFamily="34" charset="0"/>
                <a:ea typeface="Arial Unicode MS"/>
                <a:cs typeface="Calibri" panose="020F0502020204030204" pitchFamily="34" charset="0"/>
              </a:rPr>
              <a:t>1. Power Apps</a:t>
            </a:r>
          </a:p>
        </p:txBody>
      </p:sp>
      <p:sp>
        <p:nvSpPr>
          <p:cNvPr id="38" name="TextBox 37">
            <a:extLst>
              <a:ext uri="{FF2B5EF4-FFF2-40B4-BE49-F238E27FC236}">
                <a16:creationId xmlns:a16="http://schemas.microsoft.com/office/drawing/2014/main" id="{97D008DC-729E-4C36-BCE3-64086B1D7D31}"/>
              </a:ext>
            </a:extLst>
          </p:cNvPr>
          <p:cNvSpPr txBox="1"/>
          <p:nvPr/>
        </p:nvSpPr>
        <p:spPr>
          <a:xfrm>
            <a:off x="9784561" y="3769614"/>
            <a:ext cx="2234561" cy="553998"/>
          </a:xfrm>
          <a:prstGeom prst="rect">
            <a:avLst/>
          </a:prstGeom>
          <a:noFill/>
        </p:spPr>
        <p:txBody>
          <a:bodyPr wrap="square" rtlCol="0" anchor="t">
            <a:spAutoFit/>
          </a:bodyPr>
          <a:lstStyle/>
          <a:p>
            <a:pPr marL="139700" marR="0" lvl="0" indent="-1397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Process Automation</a:t>
            </a:r>
          </a:p>
          <a:p>
            <a:pPr marL="139700" marR="0" lvl="0" indent="-1397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Point and click workflow designer</a:t>
            </a:r>
          </a:p>
          <a:p>
            <a:pPr marL="139700" marR="0" lvl="0" indent="-1397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Supports more than </a:t>
            </a:r>
            <a:r>
              <a:rPr kumimoji="0" lang="en-US" sz="1000" b="1"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200 sources</a:t>
            </a:r>
          </a:p>
        </p:txBody>
      </p:sp>
      <p:sp>
        <p:nvSpPr>
          <p:cNvPr id="39" name="TextBox 38">
            <a:extLst>
              <a:ext uri="{FF2B5EF4-FFF2-40B4-BE49-F238E27FC236}">
                <a16:creationId xmlns:a16="http://schemas.microsoft.com/office/drawing/2014/main" id="{B350504F-F328-4A68-8CBC-6636A083FC9E}"/>
              </a:ext>
            </a:extLst>
          </p:cNvPr>
          <p:cNvSpPr txBox="1"/>
          <p:nvPr/>
        </p:nvSpPr>
        <p:spPr>
          <a:xfrm>
            <a:off x="9896475" y="3423087"/>
            <a:ext cx="1992962" cy="29238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noFill/>
                </a:ln>
                <a:solidFill>
                  <a:srgbClr val="009193"/>
                </a:solidFill>
                <a:effectLst/>
                <a:uLnTx/>
                <a:uFillTx/>
                <a:latin typeface="Calibri" panose="020F0502020204030204" pitchFamily="34" charset="0"/>
                <a:ea typeface="Arial Unicode MS"/>
                <a:cs typeface="Calibri" panose="020F0502020204030204" pitchFamily="34" charset="0"/>
              </a:rPr>
              <a:t>2. Power Automate</a:t>
            </a:r>
          </a:p>
        </p:txBody>
      </p:sp>
      <p:sp>
        <p:nvSpPr>
          <p:cNvPr id="40" name="TextBox 39">
            <a:extLst>
              <a:ext uri="{FF2B5EF4-FFF2-40B4-BE49-F238E27FC236}">
                <a16:creationId xmlns:a16="http://schemas.microsoft.com/office/drawing/2014/main" id="{399C3C77-FD9C-4ED6-8444-FCEAD729E225}"/>
              </a:ext>
            </a:extLst>
          </p:cNvPr>
          <p:cNvSpPr txBox="1"/>
          <p:nvPr/>
        </p:nvSpPr>
        <p:spPr>
          <a:xfrm>
            <a:off x="5128089" y="2288653"/>
            <a:ext cx="1611319" cy="707886"/>
          </a:xfrm>
          <a:prstGeom prst="rect">
            <a:avLst/>
          </a:prstGeom>
          <a:noFill/>
        </p:spPr>
        <p:txBody>
          <a:bodyPr wrap="square" rtlCol="0">
            <a:spAutoFit/>
          </a:bodyPr>
          <a:lstStyle/>
          <a:p>
            <a:pPr marL="171450" marR="0" lvl="0" indent="-1714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Support for more than </a:t>
            </a:r>
            <a:r>
              <a:rPr kumimoji="0" lang="en-US" sz="1000" b="1"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300 connectors</a:t>
            </a:r>
          </a:p>
          <a:p>
            <a:pPr marL="171450" marR="0" lvl="0" indent="-1714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000" b="0" i="0" u="none" strike="noStrike" kern="0" cap="none" spc="0" normalizeH="0" baseline="0" noProof="0" dirty="0">
                <a:ln>
                  <a:noFill/>
                </a:ln>
                <a:solidFill>
                  <a:srgbClr val="616161"/>
                </a:solidFill>
                <a:effectLst/>
                <a:uLnTx/>
                <a:uFillTx/>
                <a:latin typeface="Calibri" panose="020F0502020204030204" pitchFamily="34" charset="0"/>
                <a:ea typeface="Arial Unicode MS"/>
                <a:cs typeface="Calibri" panose="020F0502020204030204" pitchFamily="34" charset="0"/>
              </a:rPr>
              <a:t>Prebuilt and custom connectors</a:t>
            </a:r>
            <a:endParaRPr kumimoji="0" lang="ko-KR" altLang="en-US" sz="1000" b="0" i="0" u="none" strike="noStrike" kern="1200" cap="none" spc="0" normalizeH="0" baseline="0" noProof="0" dirty="0">
              <a:ln>
                <a:noFill/>
              </a:ln>
              <a:solidFill>
                <a:srgbClr val="616161"/>
              </a:solidFill>
              <a:effectLst/>
              <a:uLnTx/>
              <a:uFillTx/>
              <a:latin typeface="Calibri" panose="020F0502020204030204" pitchFamily="34" charset="0"/>
              <a:ea typeface="Arial Unicode MS"/>
              <a:cs typeface="Calibri" panose="020F0502020204030204" pitchFamily="34" charset="0"/>
            </a:endParaRPr>
          </a:p>
        </p:txBody>
      </p:sp>
      <p:sp>
        <p:nvSpPr>
          <p:cNvPr id="41" name="TextBox 40">
            <a:extLst>
              <a:ext uri="{FF2B5EF4-FFF2-40B4-BE49-F238E27FC236}">
                <a16:creationId xmlns:a16="http://schemas.microsoft.com/office/drawing/2014/main" id="{1171B371-9A71-4166-81A0-126A0BC23720}"/>
              </a:ext>
            </a:extLst>
          </p:cNvPr>
          <p:cNvSpPr txBox="1"/>
          <p:nvPr/>
        </p:nvSpPr>
        <p:spPr>
          <a:xfrm>
            <a:off x="5148838" y="1837630"/>
            <a:ext cx="1664307"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300" b="1" i="0" u="none" strike="noStrike" kern="1200" cap="none" spc="0" normalizeH="0" baseline="0" noProof="0" dirty="0">
                <a:ln>
                  <a:noFill/>
                </a:ln>
                <a:solidFill>
                  <a:srgbClr val="FBA200"/>
                </a:solidFill>
                <a:effectLst/>
                <a:uLnTx/>
                <a:uFillTx/>
                <a:latin typeface="Calibri" panose="020F0502020204030204" pitchFamily="34" charset="0"/>
                <a:ea typeface="Arial Unicode MS"/>
                <a:cs typeface="Calibri" panose="020F0502020204030204" pitchFamily="34" charset="0"/>
              </a:rPr>
              <a:t>6. Integration and Connectors</a:t>
            </a:r>
          </a:p>
        </p:txBody>
      </p:sp>
      <p:sp>
        <p:nvSpPr>
          <p:cNvPr id="42" name="TextBox 41">
            <a:extLst>
              <a:ext uri="{FF2B5EF4-FFF2-40B4-BE49-F238E27FC236}">
                <a16:creationId xmlns:a16="http://schemas.microsoft.com/office/drawing/2014/main" id="{E2B2BCFC-BCDE-43EB-B13F-BA5308734582}"/>
              </a:ext>
            </a:extLst>
          </p:cNvPr>
          <p:cNvSpPr txBox="1"/>
          <p:nvPr/>
        </p:nvSpPr>
        <p:spPr>
          <a:xfrm>
            <a:off x="4904749" y="3496145"/>
            <a:ext cx="1511745" cy="861774"/>
          </a:xfrm>
          <a:prstGeom prst="rect">
            <a:avLst/>
          </a:prstGeom>
          <a:noFill/>
        </p:spPr>
        <p:txBody>
          <a:bodyPr wrap="square" rtlCol="0">
            <a:spAutoFit/>
          </a:bodyPr>
          <a:lstStyle/>
          <a:p>
            <a:pPr marL="171450" marR="0" lvl="0" indent="-1714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AI support within PowerApps and Power Automate</a:t>
            </a:r>
          </a:p>
          <a:p>
            <a:pPr marL="171450" marR="0" lvl="0" indent="-1714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Prebuilt AI models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endParaRPr>
          </a:p>
        </p:txBody>
      </p:sp>
      <p:grpSp>
        <p:nvGrpSpPr>
          <p:cNvPr id="43" name="Group 42">
            <a:extLst>
              <a:ext uri="{FF2B5EF4-FFF2-40B4-BE49-F238E27FC236}">
                <a16:creationId xmlns:a16="http://schemas.microsoft.com/office/drawing/2014/main" id="{99D52E0B-670E-461A-8DF8-874EFEA39FFD}"/>
              </a:ext>
            </a:extLst>
          </p:cNvPr>
          <p:cNvGrpSpPr/>
          <p:nvPr/>
        </p:nvGrpSpPr>
        <p:grpSpPr>
          <a:xfrm>
            <a:off x="6346150" y="2181107"/>
            <a:ext cx="3487178" cy="3246293"/>
            <a:chOff x="11446686" y="1345542"/>
            <a:chExt cx="4822857" cy="4492906"/>
          </a:xfrm>
        </p:grpSpPr>
        <p:sp>
          <p:nvSpPr>
            <p:cNvPr id="44" name="Donut 77">
              <a:extLst>
                <a:ext uri="{FF2B5EF4-FFF2-40B4-BE49-F238E27FC236}">
                  <a16:creationId xmlns:a16="http://schemas.microsoft.com/office/drawing/2014/main" id="{624E0DCB-CE12-4BAD-894C-A681F20A26D3}"/>
                </a:ext>
              </a:extLst>
            </p:cNvPr>
            <p:cNvSpPr/>
            <p:nvPr/>
          </p:nvSpPr>
          <p:spPr>
            <a:xfrm>
              <a:off x="12314271" y="2034175"/>
              <a:ext cx="3114206" cy="3114206"/>
            </a:xfrm>
            <a:prstGeom prst="donut">
              <a:avLst>
                <a:gd name="adj" fmla="val 3785"/>
              </a:avLst>
            </a:prstGeom>
            <a:solidFill>
              <a:sysClr val="window" lastClr="FFFFFF">
                <a:lumMod val="9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srgbClr val="000000"/>
                </a:solidFill>
                <a:effectLst/>
                <a:uLnTx/>
                <a:uFillTx/>
                <a:latin typeface="Arial"/>
                <a:ea typeface="Arial Unicode MS"/>
                <a:cs typeface="+mn-cs"/>
              </a:endParaRPr>
            </a:p>
          </p:txBody>
        </p:sp>
        <p:sp>
          <p:nvSpPr>
            <p:cNvPr id="45" name="Oval 78">
              <a:extLst>
                <a:ext uri="{FF2B5EF4-FFF2-40B4-BE49-F238E27FC236}">
                  <a16:creationId xmlns:a16="http://schemas.microsoft.com/office/drawing/2014/main" id="{868E81BE-E902-4B85-8716-215EC84D3112}"/>
                </a:ext>
              </a:extLst>
            </p:cNvPr>
            <p:cNvSpPr/>
            <p:nvPr/>
          </p:nvSpPr>
          <p:spPr>
            <a:xfrm>
              <a:off x="12985807" y="2705711"/>
              <a:ext cx="1771134" cy="1771134"/>
            </a:xfrm>
            <a:prstGeom prst="ellipse">
              <a:avLst/>
            </a:prstGeom>
            <a:solidFill>
              <a:sysClr val="window" lastClr="FFFFFF">
                <a:lumMod val="9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46" name="Donut 26">
              <a:extLst>
                <a:ext uri="{FF2B5EF4-FFF2-40B4-BE49-F238E27FC236}">
                  <a16:creationId xmlns:a16="http://schemas.microsoft.com/office/drawing/2014/main" id="{E90E7EC7-0844-4A89-97A2-6C8CB1CE09D6}"/>
                </a:ext>
              </a:extLst>
            </p:cNvPr>
            <p:cNvSpPr/>
            <p:nvPr/>
          </p:nvSpPr>
          <p:spPr>
            <a:xfrm>
              <a:off x="11963162" y="1683066"/>
              <a:ext cx="3816424" cy="3816424"/>
            </a:xfrm>
            <a:prstGeom prst="donut">
              <a:avLst>
                <a:gd name="adj" fmla="val 3785"/>
              </a:avLst>
            </a:prstGeom>
            <a:solidFill>
              <a:sysClr val="window" lastClr="FFFFFF">
                <a:lumMod val="8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srgbClr val="000000"/>
                </a:solidFill>
                <a:effectLst/>
                <a:uLnTx/>
                <a:uFillTx/>
                <a:latin typeface="Arial"/>
                <a:ea typeface="Arial Unicode MS"/>
                <a:cs typeface="+mn-cs"/>
              </a:endParaRPr>
            </a:p>
          </p:txBody>
        </p:sp>
        <p:grpSp>
          <p:nvGrpSpPr>
            <p:cNvPr id="47" name="Group 25">
              <a:extLst>
                <a:ext uri="{FF2B5EF4-FFF2-40B4-BE49-F238E27FC236}">
                  <a16:creationId xmlns:a16="http://schemas.microsoft.com/office/drawing/2014/main" id="{C06890F8-E9F6-418E-BC1D-F90D0EDA3E31}"/>
                </a:ext>
              </a:extLst>
            </p:cNvPr>
            <p:cNvGrpSpPr/>
            <p:nvPr/>
          </p:nvGrpSpPr>
          <p:grpSpPr>
            <a:xfrm rot="12600000">
              <a:off x="12519634" y="4368857"/>
              <a:ext cx="979049" cy="1469591"/>
              <a:chOff x="5093002" y="2426934"/>
              <a:chExt cx="2232248" cy="3350691"/>
            </a:xfrm>
            <a:solidFill>
              <a:srgbClr val="5A99D6"/>
            </a:solidFill>
          </p:grpSpPr>
          <p:grpSp>
            <p:nvGrpSpPr>
              <p:cNvPr id="116" name="Group 19">
                <a:extLst>
                  <a:ext uri="{FF2B5EF4-FFF2-40B4-BE49-F238E27FC236}">
                    <a16:creationId xmlns:a16="http://schemas.microsoft.com/office/drawing/2014/main" id="{20538170-AF73-41EB-834B-EBE598A9FFEF}"/>
                  </a:ext>
                </a:extLst>
              </p:cNvPr>
              <p:cNvGrpSpPr/>
              <p:nvPr/>
            </p:nvGrpSpPr>
            <p:grpSpPr>
              <a:xfrm>
                <a:off x="5625823" y="4659182"/>
                <a:ext cx="1166607" cy="1118443"/>
                <a:chOff x="4964627" y="3703863"/>
                <a:chExt cx="393594" cy="377344"/>
              </a:xfrm>
              <a:grpFill/>
            </p:grpSpPr>
            <p:sp>
              <p:nvSpPr>
                <p:cNvPr id="118" name="Oval 1">
                  <a:extLst>
                    <a:ext uri="{FF2B5EF4-FFF2-40B4-BE49-F238E27FC236}">
                      <a16:creationId xmlns:a16="http://schemas.microsoft.com/office/drawing/2014/main" id="{1665F0A9-CDD5-4021-A259-E65576790C26}"/>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9" name="Oval 1">
                  <a:extLst>
                    <a:ext uri="{FF2B5EF4-FFF2-40B4-BE49-F238E27FC236}">
                      <a16:creationId xmlns:a16="http://schemas.microsoft.com/office/drawing/2014/main" id="{C76286AC-BDBB-478E-B2D1-A8253788B0BD}"/>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0" name="Oval 1">
                  <a:extLst>
                    <a:ext uri="{FF2B5EF4-FFF2-40B4-BE49-F238E27FC236}">
                      <a16:creationId xmlns:a16="http://schemas.microsoft.com/office/drawing/2014/main" id="{D94CD0FB-28EA-43EC-865D-7C170268A273}"/>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21" name="Oval 1">
                  <a:extLst>
                    <a:ext uri="{FF2B5EF4-FFF2-40B4-BE49-F238E27FC236}">
                      <a16:creationId xmlns:a16="http://schemas.microsoft.com/office/drawing/2014/main" id="{4DDA14A9-8C57-443D-8B1A-A38728F58B35}"/>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grpSp>
          <p:sp>
            <p:nvSpPr>
              <p:cNvPr id="117" name="Block Arc 24">
                <a:extLst>
                  <a:ext uri="{FF2B5EF4-FFF2-40B4-BE49-F238E27FC236}">
                    <a16:creationId xmlns:a16="http://schemas.microsoft.com/office/drawing/2014/main" id="{7ADD9EE1-5BD4-42E3-BCFD-154616DB34C9}"/>
                  </a:ext>
                </a:extLst>
              </p:cNvPr>
              <p:cNvSpPr/>
              <p:nvPr/>
            </p:nvSpPr>
            <p:spPr>
              <a:xfrm>
                <a:off x="5093002" y="2426934"/>
                <a:ext cx="2232248" cy="2232248"/>
              </a:xfrm>
              <a:prstGeom prst="blockArc">
                <a:avLst>
                  <a:gd name="adj1" fmla="val 7222187"/>
                  <a:gd name="adj2" fmla="val 3660514"/>
                  <a:gd name="adj3" fmla="val 8104"/>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srgbClr val="000000"/>
                  </a:solidFill>
                  <a:effectLst/>
                  <a:uLnTx/>
                  <a:uFillTx/>
                  <a:latin typeface="Arial"/>
                  <a:ea typeface="Arial Unicode MS"/>
                  <a:cs typeface="+mn-cs"/>
                </a:endParaRPr>
              </a:p>
            </p:txBody>
          </p:sp>
        </p:grpSp>
        <p:grpSp>
          <p:nvGrpSpPr>
            <p:cNvPr id="48" name="Group 34">
              <a:extLst>
                <a:ext uri="{FF2B5EF4-FFF2-40B4-BE49-F238E27FC236}">
                  <a16:creationId xmlns:a16="http://schemas.microsoft.com/office/drawing/2014/main" id="{C5C54868-7958-4051-B50D-08CC1ABA6BC2}"/>
                </a:ext>
              </a:extLst>
            </p:cNvPr>
            <p:cNvGrpSpPr/>
            <p:nvPr/>
          </p:nvGrpSpPr>
          <p:grpSpPr>
            <a:xfrm rot="16200000">
              <a:off x="11691957" y="2856483"/>
              <a:ext cx="979049" cy="1469591"/>
              <a:chOff x="5093002" y="2426934"/>
              <a:chExt cx="2232248" cy="3350691"/>
            </a:xfrm>
            <a:solidFill>
              <a:srgbClr val="E62601"/>
            </a:solidFill>
          </p:grpSpPr>
          <p:grpSp>
            <p:nvGrpSpPr>
              <p:cNvPr id="110" name="Group 35">
                <a:extLst>
                  <a:ext uri="{FF2B5EF4-FFF2-40B4-BE49-F238E27FC236}">
                    <a16:creationId xmlns:a16="http://schemas.microsoft.com/office/drawing/2014/main" id="{E0FFB50E-E23C-49EE-B095-705E803C78C2}"/>
                  </a:ext>
                </a:extLst>
              </p:cNvPr>
              <p:cNvGrpSpPr/>
              <p:nvPr/>
            </p:nvGrpSpPr>
            <p:grpSpPr>
              <a:xfrm>
                <a:off x="5625823" y="4659182"/>
                <a:ext cx="1166607" cy="1118443"/>
                <a:chOff x="4964627" y="3703863"/>
                <a:chExt cx="393594" cy="377344"/>
              </a:xfrm>
              <a:grpFill/>
            </p:grpSpPr>
            <p:sp>
              <p:nvSpPr>
                <p:cNvPr id="112" name="Oval 1">
                  <a:extLst>
                    <a:ext uri="{FF2B5EF4-FFF2-40B4-BE49-F238E27FC236}">
                      <a16:creationId xmlns:a16="http://schemas.microsoft.com/office/drawing/2014/main" id="{4B804C1C-B0A5-4713-A41A-92674BB6BCC5}"/>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3" name="Oval 1">
                  <a:extLst>
                    <a:ext uri="{FF2B5EF4-FFF2-40B4-BE49-F238E27FC236}">
                      <a16:creationId xmlns:a16="http://schemas.microsoft.com/office/drawing/2014/main" id="{AF9BF47E-C217-4CDE-A744-84F3642EE9E5}"/>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4" name="Oval 1">
                  <a:extLst>
                    <a:ext uri="{FF2B5EF4-FFF2-40B4-BE49-F238E27FC236}">
                      <a16:creationId xmlns:a16="http://schemas.microsoft.com/office/drawing/2014/main" id="{9249A7E9-26FF-4AF9-AAE7-AA79E29FAF68}"/>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15" name="Oval 1">
                  <a:extLst>
                    <a:ext uri="{FF2B5EF4-FFF2-40B4-BE49-F238E27FC236}">
                      <a16:creationId xmlns:a16="http://schemas.microsoft.com/office/drawing/2014/main" id="{26637069-DF77-4FE6-8672-EBF87BFB80DD}"/>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grpSp>
          <p:sp>
            <p:nvSpPr>
              <p:cNvPr id="111" name="Block Arc 36">
                <a:extLst>
                  <a:ext uri="{FF2B5EF4-FFF2-40B4-BE49-F238E27FC236}">
                    <a16:creationId xmlns:a16="http://schemas.microsoft.com/office/drawing/2014/main" id="{AA011BC1-85FB-45B2-BD69-D1DFE651B3CC}"/>
                  </a:ext>
                </a:extLst>
              </p:cNvPr>
              <p:cNvSpPr/>
              <p:nvPr/>
            </p:nvSpPr>
            <p:spPr>
              <a:xfrm>
                <a:off x="5093002" y="2426934"/>
                <a:ext cx="2232248" cy="2232248"/>
              </a:xfrm>
              <a:prstGeom prst="blockArc">
                <a:avLst>
                  <a:gd name="adj1" fmla="val 7222187"/>
                  <a:gd name="adj2" fmla="val 3660514"/>
                  <a:gd name="adj3" fmla="val 8104"/>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srgbClr val="000000"/>
                  </a:solidFill>
                  <a:effectLst/>
                  <a:uLnTx/>
                  <a:uFillTx/>
                  <a:latin typeface="Arial"/>
                  <a:ea typeface="Arial Unicode MS"/>
                  <a:cs typeface="+mn-cs"/>
                </a:endParaRPr>
              </a:p>
            </p:txBody>
          </p:sp>
        </p:grpSp>
        <p:grpSp>
          <p:nvGrpSpPr>
            <p:cNvPr id="49" name="Group 43">
              <a:extLst>
                <a:ext uri="{FF2B5EF4-FFF2-40B4-BE49-F238E27FC236}">
                  <a16:creationId xmlns:a16="http://schemas.microsoft.com/office/drawing/2014/main" id="{E465A30C-FA4F-4256-A406-AC6A213E1217}"/>
                </a:ext>
              </a:extLst>
            </p:cNvPr>
            <p:cNvGrpSpPr/>
            <p:nvPr/>
          </p:nvGrpSpPr>
          <p:grpSpPr>
            <a:xfrm rot="9000000" flipH="1">
              <a:off x="14267419" y="4333658"/>
              <a:ext cx="979049" cy="1469591"/>
              <a:chOff x="5093002" y="2426934"/>
              <a:chExt cx="2232248" cy="3350691"/>
            </a:xfrm>
            <a:solidFill>
              <a:srgbClr val="90C221"/>
            </a:solidFill>
          </p:grpSpPr>
          <p:grpSp>
            <p:nvGrpSpPr>
              <p:cNvPr id="104" name="Group 58">
                <a:extLst>
                  <a:ext uri="{FF2B5EF4-FFF2-40B4-BE49-F238E27FC236}">
                    <a16:creationId xmlns:a16="http://schemas.microsoft.com/office/drawing/2014/main" id="{023243D4-8315-42AC-92C4-1661475B5B47}"/>
                  </a:ext>
                </a:extLst>
              </p:cNvPr>
              <p:cNvGrpSpPr/>
              <p:nvPr/>
            </p:nvGrpSpPr>
            <p:grpSpPr>
              <a:xfrm>
                <a:off x="5625823" y="4659182"/>
                <a:ext cx="1166607" cy="1118443"/>
                <a:chOff x="4964627" y="3703863"/>
                <a:chExt cx="393594" cy="377344"/>
              </a:xfrm>
              <a:grpFill/>
            </p:grpSpPr>
            <p:sp>
              <p:nvSpPr>
                <p:cNvPr id="106" name="Oval 1">
                  <a:extLst>
                    <a:ext uri="{FF2B5EF4-FFF2-40B4-BE49-F238E27FC236}">
                      <a16:creationId xmlns:a16="http://schemas.microsoft.com/office/drawing/2014/main" id="{041ADEE7-7E70-4BE9-A231-4D5199E72B43}"/>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7" name="Oval 1">
                  <a:extLst>
                    <a:ext uri="{FF2B5EF4-FFF2-40B4-BE49-F238E27FC236}">
                      <a16:creationId xmlns:a16="http://schemas.microsoft.com/office/drawing/2014/main" id="{B3B402FE-E5FC-42F5-A6B5-F89CB9D96C75}"/>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8" name="Oval 1">
                  <a:extLst>
                    <a:ext uri="{FF2B5EF4-FFF2-40B4-BE49-F238E27FC236}">
                      <a16:creationId xmlns:a16="http://schemas.microsoft.com/office/drawing/2014/main" id="{ADD6E263-D4C2-48D3-A870-8C021B70F1E8}"/>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9" name="Oval 1">
                  <a:extLst>
                    <a:ext uri="{FF2B5EF4-FFF2-40B4-BE49-F238E27FC236}">
                      <a16:creationId xmlns:a16="http://schemas.microsoft.com/office/drawing/2014/main" id="{7B530BDF-BFE2-4FA4-ABF9-3222C45F3FFE}"/>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grpSp>
          <p:sp>
            <p:nvSpPr>
              <p:cNvPr id="105" name="Block Arc 59">
                <a:extLst>
                  <a:ext uri="{FF2B5EF4-FFF2-40B4-BE49-F238E27FC236}">
                    <a16:creationId xmlns:a16="http://schemas.microsoft.com/office/drawing/2014/main" id="{6D0B0EAC-AC65-4161-9E50-C10571F2EA5E}"/>
                  </a:ext>
                </a:extLst>
              </p:cNvPr>
              <p:cNvSpPr/>
              <p:nvPr/>
            </p:nvSpPr>
            <p:spPr>
              <a:xfrm>
                <a:off x="5093002" y="2426934"/>
                <a:ext cx="2232248" cy="2232248"/>
              </a:xfrm>
              <a:prstGeom prst="blockArc">
                <a:avLst>
                  <a:gd name="adj1" fmla="val 7222187"/>
                  <a:gd name="adj2" fmla="val 3660514"/>
                  <a:gd name="adj3" fmla="val 8104"/>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srgbClr val="000000"/>
                  </a:solidFill>
                  <a:effectLst/>
                  <a:uLnTx/>
                  <a:uFillTx/>
                  <a:latin typeface="Arial"/>
                  <a:ea typeface="Arial Unicode MS"/>
                  <a:cs typeface="+mn-cs"/>
                </a:endParaRPr>
              </a:p>
            </p:txBody>
          </p:sp>
        </p:grpSp>
        <p:grpSp>
          <p:nvGrpSpPr>
            <p:cNvPr id="50" name="Group 45">
              <a:extLst>
                <a:ext uri="{FF2B5EF4-FFF2-40B4-BE49-F238E27FC236}">
                  <a16:creationId xmlns:a16="http://schemas.microsoft.com/office/drawing/2014/main" id="{2BA96C90-EF3D-4AB0-A4EE-8FE7FE853E7D}"/>
                </a:ext>
              </a:extLst>
            </p:cNvPr>
            <p:cNvGrpSpPr/>
            <p:nvPr/>
          </p:nvGrpSpPr>
          <p:grpSpPr>
            <a:xfrm rot="5400000" flipH="1">
              <a:off x="15045223" y="2814920"/>
              <a:ext cx="979049" cy="1469591"/>
              <a:chOff x="5093002" y="2426934"/>
              <a:chExt cx="2232248" cy="3350691"/>
            </a:xfrm>
            <a:solidFill>
              <a:srgbClr val="07A398"/>
            </a:solidFill>
          </p:grpSpPr>
          <p:grpSp>
            <p:nvGrpSpPr>
              <p:cNvPr id="98" name="Group 46">
                <a:extLst>
                  <a:ext uri="{FF2B5EF4-FFF2-40B4-BE49-F238E27FC236}">
                    <a16:creationId xmlns:a16="http://schemas.microsoft.com/office/drawing/2014/main" id="{8AB16628-9DCA-400A-867E-48E581BF293F}"/>
                  </a:ext>
                </a:extLst>
              </p:cNvPr>
              <p:cNvGrpSpPr/>
              <p:nvPr/>
            </p:nvGrpSpPr>
            <p:grpSpPr>
              <a:xfrm>
                <a:off x="5625823" y="4659182"/>
                <a:ext cx="1166607" cy="1118443"/>
                <a:chOff x="4964627" y="3703863"/>
                <a:chExt cx="393594" cy="377344"/>
              </a:xfrm>
              <a:grpFill/>
            </p:grpSpPr>
            <p:sp>
              <p:nvSpPr>
                <p:cNvPr id="100" name="Oval 1">
                  <a:extLst>
                    <a:ext uri="{FF2B5EF4-FFF2-40B4-BE49-F238E27FC236}">
                      <a16:creationId xmlns:a16="http://schemas.microsoft.com/office/drawing/2014/main" id="{30D49805-A14D-4612-BC49-F587AFB6718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1" name="Oval 1">
                  <a:extLst>
                    <a:ext uri="{FF2B5EF4-FFF2-40B4-BE49-F238E27FC236}">
                      <a16:creationId xmlns:a16="http://schemas.microsoft.com/office/drawing/2014/main" id="{4C96C886-26FC-4447-B6E1-7D27155D23E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2" name="Oval 1">
                  <a:extLst>
                    <a:ext uri="{FF2B5EF4-FFF2-40B4-BE49-F238E27FC236}">
                      <a16:creationId xmlns:a16="http://schemas.microsoft.com/office/drawing/2014/main" id="{8A731F71-B56E-4F70-A800-3504416F1FC3}"/>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103" name="Oval 1">
                  <a:extLst>
                    <a:ext uri="{FF2B5EF4-FFF2-40B4-BE49-F238E27FC236}">
                      <a16:creationId xmlns:a16="http://schemas.microsoft.com/office/drawing/2014/main" id="{5C704B1F-E3C6-4AAA-8F19-A0F50944EE6F}"/>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grpSp>
          <p:sp>
            <p:nvSpPr>
              <p:cNvPr id="99" name="Block Arc 47">
                <a:extLst>
                  <a:ext uri="{FF2B5EF4-FFF2-40B4-BE49-F238E27FC236}">
                    <a16:creationId xmlns:a16="http://schemas.microsoft.com/office/drawing/2014/main" id="{FCD6D962-C905-4AAE-A6FA-6D0C4886B474}"/>
                  </a:ext>
                </a:extLst>
              </p:cNvPr>
              <p:cNvSpPr/>
              <p:nvPr/>
            </p:nvSpPr>
            <p:spPr>
              <a:xfrm>
                <a:off x="5093002" y="2426934"/>
                <a:ext cx="2232248" cy="2232248"/>
              </a:xfrm>
              <a:prstGeom prst="blockArc">
                <a:avLst>
                  <a:gd name="adj1" fmla="val 7222187"/>
                  <a:gd name="adj2" fmla="val 3660514"/>
                  <a:gd name="adj3" fmla="val 8104"/>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srgbClr val="000000"/>
                  </a:solidFill>
                  <a:effectLst/>
                  <a:uLnTx/>
                  <a:uFillTx/>
                  <a:latin typeface="Arial"/>
                  <a:ea typeface="Arial Unicode MS"/>
                  <a:cs typeface="+mn-cs"/>
                </a:endParaRPr>
              </a:p>
            </p:txBody>
          </p:sp>
        </p:grpSp>
        <p:sp>
          <p:nvSpPr>
            <p:cNvPr id="51" name="Oval 64">
              <a:extLst>
                <a:ext uri="{FF2B5EF4-FFF2-40B4-BE49-F238E27FC236}">
                  <a16:creationId xmlns:a16="http://schemas.microsoft.com/office/drawing/2014/main" id="{40CBABF2-78E3-46D0-83E7-DA208B88C557}"/>
                </a:ext>
              </a:extLst>
            </p:cNvPr>
            <p:cNvSpPr/>
            <p:nvPr/>
          </p:nvSpPr>
          <p:spPr>
            <a:xfrm>
              <a:off x="14533137" y="1531781"/>
              <a:ext cx="672289" cy="672289"/>
            </a:xfrm>
            <a:prstGeom prst="ellipse">
              <a:avLst/>
            </a:prstGeom>
            <a:solidFill>
              <a:srgbClr val="00B0F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52" name="Oval 65">
              <a:extLst>
                <a:ext uri="{FF2B5EF4-FFF2-40B4-BE49-F238E27FC236}">
                  <a16:creationId xmlns:a16="http://schemas.microsoft.com/office/drawing/2014/main" id="{9596C2F7-9148-4843-B17A-4365E1EB1680}"/>
                </a:ext>
              </a:extLst>
            </p:cNvPr>
            <p:cNvSpPr/>
            <p:nvPr/>
          </p:nvSpPr>
          <p:spPr>
            <a:xfrm>
              <a:off x="12558690" y="1531781"/>
              <a:ext cx="672289" cy="672289"/>
            </a:xfrm>
            <a:prstGeom prst="ellipse">
              <a:avLst/>
            </a:prstGeom>
            <a:solidFill>
              <a:srgbClr val="F8AE3C"/>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53" name="Oval 66">
              <a:extLst>
                <a:ext uri="{FF2B5EF4-FFF2-40B4-BE49-F238E27FC236}">
                  <a16:creationId xmlns:a16="http://schemas.microsoft.com/office/drawing/2014/main" id="{4D96B2B8-D8F5-4029-8AA5-03E4BB1AC6D4}"/>
                </a:ext>
              </a:extLst>
            </p:cNvPr>
            <p:cNvSpPr/>
            <p:nvPr/>
          </p:nvSpPr>
          <p:spPr>
            <a:xfrm>
              <a:off x="11582418" y="3255134"/>
              <a:ext cx="672289" cy="672289"/>
            </a:xfrm>
            <a:prstGeom prst="ellipse">
              <a:avLst/>
            </a:prstGeom>
            <a:solidFill>
              <a:srgbClr val="E6260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54" name="Oval 67">
              <a:extLst>
                <a:ext uri="{FF2B5EF4-FFF2-40B4-BE49-F238E27FC236}">
                  <a16:creationId xmlns:a16="http://schemas.microsoft.com/office/drawing/2014/main" id="{A00E2385-6442-4F4C-AC6C-938B1FE3D0AA}"/>
                </a:ext>
              </a:extLst>
            </p:cNvPr>
            <p:cNvSpPr/>
            <p:nvPr/>
          </p:nvSpPr>
          <p:spPr>
            <a:xfrm>
              <a:off x="12566021" y="4953698"/>
              <a:ext cx="672289" cy="672289"/>
            </a:xfrm>
            <a:prstGeom prst="ellipse">
              <a:avLst/>
            </a:prstGeom>
            <a:solidFill>
              <a:srgbClr val="5A99D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55" name="Oval 68">
              <a:extLst>
                <a:ext uri="{FF2B5EF4-FFF2-40B4-BE49-F238E27FC236}">
                  <a16:creationId xmlns:a16="http://schemas.microsoft.com/office/drawing/2014/main" id="{85DE6D4D-F0EB-414D-A107-97DEBA8A3200}"/>
                </a:ext>
              </a:extLst>
            </p:cNvPr>
            <p:cNvSpPr/>
            <p:nvPr/>
          </p:nvSpPr>
          <p:spPr>
            <a:xfrm>
              <a:off x="14542589" y="4902047"/>
              <a:ext cx="672289" cy="672289"/>
            </a:xfrm>
            <a:prstGeom prst="ellipse">
              <a:avLst/>
            </a:prstGeom>
            <a:solidFill>
              <a:srgbClr val="90C22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56" name="Oval 69">
              <a:extLst>
                <a:ext uri="{FF2B5EF4-FFF2-40B4-BE49-F238E27FC236}">
                  <a16:creationId xmlns:a16="http://schemas.microsoft.com/office/drawing/2014/main" id="{AD69D99F-1FE1-4E82-8A17-275D25D54B38}"/>
                </a:ext>
              </a:extLst>
            </p:cNvPr>
            <p:cNvSpPr/>
            <p:nvPr/>
          </p:nvSpPr>
          <p:spPr>
            <a:xfrm>
              <a:off x="15439581" y="3221883"/>
              <a:ext cx="672289" cy="672289"/>
            </a:xfrm>
            <a:prstGeom prst="ellipse">
              <a:avLst/>
            </a:prstGeom>
            <a:solidFill>
              <a:srgbClr val="00919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57" name="Round Same Side Corner Rectangle 36">
              <a:extLst>
                <a:ext uri="{FF2B5EF4-FFF2-40B4-BE49-F238E27FC236}">
                  <a16:creationId xmlns:a16="http://schemas.microsoft.com/office/drawing/2014/main" id="{2B4C0547-9458-40A7-A5DD-C205BAC84952}"/>
                </a:ext>
              </a:extLst>
            </p:cNvPr>
            <p:cNvSpPr>
              <a:spLocks noChangeAspect="1"/>
            </p:cNvSpPr>
            <p:nvPr/>
          </p:nvSpPr>
          <p:spPr>
            <a:xfrm>
              <a:off x="11720562" y="3434736"/>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ea typeface="Arial Unicode MS"/>
                <a:cs typeface="+mn-cs"/>
              </a:endParaRPr>
            </a:p>
          </p:txBody>
        </p:sp>
        <p:grpSp>
          <p:nvGrpSpPr>
            <p:cNvPr id="58" name="Group 110">
              <a:extLst>
                <a:ext uri="{FF2B5EF4-FFF2-40B4-BE49-F238E27FC236}">
                  <a16:creationId xmlns:a16="http://schemas.microsoft.com/office/drawing/2014/main" id="{E94A9C29-0423-474F-9A23-FE499F79075B}"/>
                </a:ext>
              </a:extLst>
            </p:cNvPr>
            <p:cNvGrpSpPr/>
            <p:nvPr/>
          </p:nvGrpSpPr>
          <p:grpSpPr>
            <a:xfrm>
              <a:off x="13408318" y="3102635"/>
              <a:ext cx="874199" cy="965993"/>
              <a:chOff x="4835382" y="73243"/>
              <a:chExt cx="2920830" cy="3227535"/>
            </a:xfrm>
            <a:solidFill>
              <a:srgbClr val="000000">
                <a:lumMod val="75000"/>
                <a:lumOff val="25000"/>
              </a:srgbClr>
            </a:solidFill>
          </p:grpSpPr>
          <p:sp>
            <p:nvSpPr>
              <p:cNvPr id="96" name="Freeform 111">
                <a:extLst>
                  <a:ext uri="{FF2B5EF4-FFF2-40B4-BE49-F238E27FC236}">
                    <a16:creationId xmlns:a16="http://schemas.microsoft.com/office/drawing/2014/main" id="{59790556-C65E-4D33-B188-04C36E09BA63}"/>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7" name="Oval 37">
                <a:extLst>
                  <a:ext uri="{FF2B5EF4-FFF2-40B4-BE49-F238E27FC236}">
                    <a16:creationId xmlns:a16="http://schemas.microsoft.com/office/drawing/2014/main" id="{8DCCCD9F-AAB1-49A0-94BD-11B39DC41ACA}"/>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ea typeface="Arial Unicode MS"/>
                  <a:cs typeface="+mn-cs"/>
                </a:endParaRPr>
              </a:p>
            </p:txBody>
          </p:sp>
        </p:grpSp>
        <p:grpSp>
          <p:nvGrpSpPr>
            <p:cNvPr id="59" name="Group 27">
              <a:extLst>
                <a:ext uri="{FF2B5EF4-FFF2-40B4-BE49-F238E27FC236}">
                  <a16:creationId xmlns:a16="http://schemas.microsoft.com/office/drawing/2014/main" id="{874EA7FE-E0AB-4C27-A74F-A68A66D160A6}"/>
                </a:ext>
              </a:extLst>
            </p:cNvPr>
            <p:cNvGrpSpPr/>
            <p:nvPr/>
          </p:nvGrpSpPr>
          <p:grpSpPr>
            <a:xfrm rot="19800000">
              <a:off x="12527946" y="1345542"/>
              <a:ext cx="979049" cy="1469591"/>
              <a:chOff x="5093002" y="2426934"/>
              <a:chExt cx="2232248" cy="3350691"/>
            </a:xfrm>
            <a:solidFill>
              <a:srgbClr val="FBA200"/>
            </a:solidFill>
          </p:grpSpPr>
          <p:grpSp>
            <p:nvGrpSpPr>
              <p:cNvPr id="90" name="Group 28">
                <a:extLst>
                  <a:ext uri="{FF2B5EF4-FFF2-40B4-BE49-F238E27FC236}">
                    <a16:creationId xmlns:a16="http://schemas.microsoft.com/office/drawing/2014/main" id="{2F27A824-11BF-470B-8C17-8178CFCA80D3}"/>
                  </a:ext>
                </a:extLst>
              </p:cNvPr>
              <p:cNvGrpSpPr/>
              <p:nvPr/>
            </p:nvGrpSpPr>
            <p:grpSpPr>
              <a:xfrm>
                <a:off x="5625823" y="4659182"/>
                <a:ext cx="1166607" cy="1118443"/>
                <a:chOff x="4964627" y="3703863"/>
                <a:chExt cx="393594" cy="377344"/>
              </a:xfrm>
              <a:grpFill/>
            </p:grpSpPr>
            <p:sp>
              <p:nvSpPr>
                <p:cNvPr id="92" name="Oval 1">
                  <a:extLst>
                    <a:ext uri="{FF2B5EF4-FFF2-40B4-BE49-F238E27FC236}">
                      <a16:creationId xmlns:a16="http://schemas.microsoft.com/office/drawing/2014/main" id="{9579EADF-A38A-4C5B-B295-D7FB2F6EA044}"/>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93" name="Oval 1">
                  <a:extLst>
                    <a:ext uri="{FF2B5EF4-FFF2-40B4-BE49-F238E27FC236}">
                      <a16:creationId xmlns:a16="http://schemas.microsoft.com/office/drawing/2014/main" id="{5E202586-0429-4976-BC46-02E687BB3C5C}"/>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94" name="Oval 1">
                  <a:extLst>
                    <a:ext uri="{FF2B5EF4-FFF2-40B4-BE49-F238E27FC236}">
                      <a16:creationId xmlns:a16="http://schemas.microsoft.com/office/drawing/2014/main" id="{E389C764-9F9B-48C4-A3E0-E6986ED342DD}"/>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95" name="Oval 1">
                  <a:extLst>
                    <a:ext uri="{FF2B5EF4-FFF2-40B4-BE49-F238E27FC236}">
                      <a16:creationId xmlns:a16="http://schemas.microsoft.com/office/drawing/2014/main" id="{9F135EEA-C5BB-41F4-9654-776A97ADDF4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grpSp>
          <p:sp>
            <p:nvSpPr>
              <p:cNvPr id="91" name="Block Arc 29">
                <a:extLst>
                  <a:ext uri="{FF2B5EF4-FFF2-40B4-BE49-F238E27FC236}">
                    <a16:creationId xmlns:a16="http://schemas.microsoft.com/office/drawing/2014/main" id="{526B2656-C4EE-4A73-9502-FF0DBE25A2DE}"/>
                  </a:ext>
                </a:extLst>
              </p:cNvPr>
              <p:cNvSpPr/>
              <p:nvPr/>
            </p:nvSpPr>
            <p:spPr>
              <a:xfrm>
                <a:off x="5093002" y="2426934"/>
                <a:ext cx="2232248" cy="2232248"/>
              </a:xfrm>
              <a:prstGeom prst="blockArc">
                <a:avLst>
                  <a:gd name="adj1" fmla="val 7222187"/>
                  <a:gd name="adj2" fmla="val 3660514"/>
                  <a:gd name="adj3" fmla="val 8104"/>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srgbClr val="000000"/>
                  </a:solidFill>
                  <a:effectLst/>
                  <a:uLnTx/>
                  <a:uFillTx/>
                  <a:latin typeface="Arial"/>
                  <a:ea typeface="Arial Unicode MS"/>
                  <a:cs typeface="+mn-cs"/>
                </a:endParaRPr>
              </a:p>
            </p:txBody>
          </p:sp>
        </p:grpSp>
        <p:grpSp>
          <p:nvGrpSpPr>
            <p:cNvPr id="60" name="Group 44">
              <a:extLst>
                <a:ext uri="{FF2B5EF4-FFF2-40B4-BE49-F238E27FC236}">
                  <a16:creationId xmlns:a16="http://schemas.microsoft.com/office/drawing/2014/main" id="{EC7DE258-1F15-48DD-A397-1962BFF5DE83}"/>
                </a:ext>
              </a:extLst>
            </p:cNvPr>
            <p:cNvGrpSpPr/>
            <p:nvPr/>
          </p:nvGrpSpPr>
          <p:grpSpPr>
            <a:xfrm rot="1800000" flipH="1">
              <a:off x="14267419" y="1345542"/>
              <a:ext cx="979049" cy="1469591"/>
              <a:chOff x="5093002" y="2426934"/>
              <a:chExt cx="2232248" cy="3350691"/>
            </a:xfrm>
            <a:solidFill>
              <a:srgbClr val="0680C3"/>
            </a:solidFill>
          </p:grpSpPr>
          <p:grpSp>
            <p:nvGrpSpPr>
              <p:cNvPr id="84" name="Group 52">
                <a:extLst>
                  <a:ext uri="{FF2B5EF4-FFF2-40B4-BE49-F238E27FC236}">
                    <a16:creationId xmlns:a16="http://schemas.microsoft.com/office/drawing/2014/main" id="{C5D3F206-6AA4-48CA-931E-9F3F19F9BF86}"/>
                  </a:ext>
                </a:extLst>
              </p:cNvPr>
              <p:cNvGrpSpPr/>
              <p:nvPr/>
            </p:nvGrpSpPr>
            <p:grpSpPr>
              <a:xfrm>
                <a:off x="5625823" y="4659182"/>
                <a:ext cx="1166607" cy="1118443"/>
                <a:chOff x="4964627" y="3703863"/>
                <a:chExt cx="393594" cy="377344"/>
              </a:xfrm>
              <a:grpFill/>
            </p:grpSpPr>
            <p:sp>
              <p:nvSpPr>
                <p:cNvPr id="86" name="Oval 1">
                  <a:extLst>
                    <a:ext uri="{FF2B5EF4-FFF2-40B4-BE49-F238E27FC236}">
                      <a16:creationId xmlns:a16="http://schemas.microsoft.com/office/drawing/2014/main" id="{D61C7900-49B4-44A6-937A-39873BE0308A}"/>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87" name="Oval 1">
                  <a:extLst>
                    <a:ext uri="{FF2B5EF4-FFF2-40B4-BE49-F238E27FC236}">
                      <a16:creationId xmlns:a16="http://schemas.microsoft.com/office/drawing/2014/main" id="{2BB83A99-0F5D-43B9-94F7-FE757879F171}"/>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88" name="Oval 1">
                  <a:extLst>
                    <a:ext uri="{FF2B5EF4-FFF2-40B4-BE49-F238E27FC236}">
                      <a16:creationId xmlns:a16="http://schemas.microsoft.com/office/drawing/2014/main" id="{D12EA037-EB03-42FC-8DE4-34975B909E84}"/>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rgbClr val="0680C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sp>
              <p:nvSpPr>
                <p:cNvPr id="89" name="Oval 1">
                  <a:extLst>
                    <a:ext uri="{FF2B5EF4-FFF2-40B4-BE49-F238E27FC236}">
                      <a16:creationId xmlns:a16="http://schemas.microsoft.com/office/drawing/2014/main" id="{D651EEAE-F973-4381-91D8-FDFBB81C3F7E}"/>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prstClr val="white"/>
                    </a:solidFill>
                    <a:effectLst/>
                    <a:uLnTx/>
                    <a:uFillTx/>
                    <a:latin typeface="Arial"/>
                    <a:ea typeface="Arial Unicode MS"/>
                    <a:cs typeface="+mn-cs"/>
                  </a:endParaRPr>
                </a:p>
              </p:txBody>
            </p:sp>
          </p:grpSp>
          <p:sp>
            <p:nvSpPr>
              <p:cNvPr id="85" name="Block Arc 53">
                <a:extLst>
                  <a:ext uri="{FF2B5EF4-FFF2-40B4-BE49-F238E27FC236}">
                    <a16:creationId xmlns:a16="http://schemas.microsoft.com/office/drawing/2014/main" id="{212A2B6A-A89A-417E-B3B1-6769274716B5}"/>
                  </a:ext>
                </a:extLst>
              </p:cNvPr>
              <p:cNvSpPr/>
              <p:nvPr/>
            </p:nvSpPr>
            <p:spPr>
              <a:xfrm>
                <a:off x="5093002" y="2426934"/>
                <a:ext cx="2232248" cy="2232248"/>
              </a:xfrm>
              <a:prstGeom prst="blockArc">
                <a:avLst>
                  <a:gd name="adj1" fmla="val 7222187"/>
                  <a:gd name="adj2" fmla="val 3660514"/>
                  <a:gd name="adj3" fmla="val 8104"/>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0" cap="none" spc="0" normalizeH="0" baseline="0" noProof="0">
                  <a:ln>
                    <a:noFill/>
                  </a:ln>
                  <a:solidFill>
                    <a:srgbClr val="000000"/>
                  </a:solidFill>
                  <a:effectLst/>
                  <a:uLnTx/>
                  <a:uFillTx/>
                  <a:latin typeface="Arial"/>
                  <a:ea typeface="Arial Unicode MS"/>
                  <a:cs typeface="+mn-cs"/>
                </a:endParaRPr>
              </a:p>
            </p:txBody>
          </p:sp>
        </p:grpSp>
        <p:pic>
          <p:nvPicPr>
            <p:cNvPr id="61" name="Picture 60">
              <a:extLst>
                <a:ext uri="{FF2B5EF4-FFF2-40B4-BE49-F238E27FC236}">
                  <a16:creationId xmlns:a16="http://schemas.microsoft.com/office/drawing/2014/main" id="{1D0E6B67-D11A-4DBA-B5A9-5811F07F79CE}"/>
                </a:ext>
              </a:extLst>
            </p:cNvPr>
            <p:cNvPicPr>
              <a:picLocks noChangeAspect="1"/>
            </p:cNvPicPr>
            <p:nvPr/>
          </p:nvPicPr>
          <p:blipFill>
            <a:blip r:embed="rId10">
              <a:clrChange>
                <a:clrFrom>
                  <a:srgbClr val="606060"/>
                </a:clrFrom>
                <a:clrTo>
                  <a:srgbClr val="606060">
                    <a:alpha val="0"/>
                  </a:srgbClr>
                </a:clrTo>
              </a:clrChange>
            </a:blip>
            <a:stretch>
              <a:fillRect/>
            </a:stretch>
          </p:blipFill>
          <p:spPr>
            <a:xfrm>
              <a:off x="14624534" y="5048786"/>
              <a:ext cx="463050" cy="394447"/>
            </a:xfrm>
            <a:prstGeom prst="rect">
              <a:avLst/>
            </a:prstGeom>
            <a:noFill/>
            <a:ln>
              <a:noFill/>
            </a:ln>
          </p:spPr>
        </p:pic>
        <p:sp>
          <p:nvSpPr>
            <p:cNvPr id="62" name="Freeform 44">
              <a:extLst>
                <a:ext uri="{FF2B5EF4-FFF2-40B4-BE49-F238E27FC236}">
                  <a16:creationId xmlns:a16="http://schemas.microsoft.com/office/drawing/2014/main" id="{F9C70CAA-F5E7-432D-982E-FB84522E32B1}"/>
                </a:ext>
              </a:extLst>
            </p:cNvPr>
            <p:cNvSpPr>
              <a:spLocks noEditPoints="1"/>
            </p:cNvSpPr>
            <p:nvPr/>
          </p:nvSpPr>
          <p:spPr bwMode="auto">
            <a:xfrm>
              <a:off x="12697018" y="1704194"/>
              <a:ext cx="405026" cy="314972"/>
            </a:xfrm>
            <a:custGeom>
              <a:avLst/>
              <a:gdLst>
                <a:gd name="T0" fmla="*/ 140 w 344"/>
                <a:gd name="T1" fmla="*/ 32 h 276"/>
                <a:gd name="T2" fmla="*/ 204 w 344"/>
                <a:gd name="T3" fmla="*/ 32 h 276"/>
                <a:gd name="T4" fmla="*/ 68 w 344"/>
                <a:gd name="T5" fmla="*/ 28 h 276"/>
                <a:gd name="T6" fmla="*/ 68 w 344"/>
                <a:gd name="T7" fmla="*/ 92 h 276"/>
                <a:gd name="T8" fmla="*/ 68 w 344"/>
                <a:gd name="T9" fmla="*/ 28 h 276"/>
                <a:gd name="T10" fmla="*/ 244 w 344"/>
                <a:gd name="T11" fmla="*/ 60 h 276"/>
                <a:gd name="T12" fmla="*/ 308 w 344"/>
                <a:gd name="T13" fmla="*/ 60 h 276"/>
                <a:gd name="T14" fmla="*/ 120 w 344"/>
                <a:gd name="T15" fmla="*/ 68 h 276"/>
                <a:gd name="T16" fmla="*/ 120 w 344"/>
                <a:gd name="T17" fmla="*/ 132 h 276"/>
                <a:gd name="T18" fmla="*/ 120 w 344"/>
                <a:gd name="T19" fmla="*/ 68 h 276"/>
                <a:gd name="T20" fmla="*/ 192 w 344"/>
                <a:gd name="T21" fmla="*/ 100 h 276"/>
                <a:gd name="T22" fmla="*/ 256 w 344"/>
                <a:gd name="T23" fmla="*/ 100 h 276"/>
                <a:gd name="T24" fmla="*/ 172 w 344"/>
                <a:gd name="T25" fmla="*/ 76 h 276"/>
                <a:gd name="T26" fmla="*/ 160 w 344"/>
                <a:gd name="T27" fmla="*/ 100 h 276"/>
                <a:gd name="T28" fmla="*/ 172 w 344"/>
                <a:gd name="T29" fmla="*/ 100 h 276"/>
                <a:gd name="T30" fmla="*/ 184 w 344"/>
                <a:gd name="T31" fmla="*/ 100 h 276"/>
                <a:gd name="T32" fmla="*/ 172 w 344"/>
                <a:gd name="T33" fmla="*/ 76 h 276"/>
                <a:gd name="T34" fmla="*/ 140 w 344"/>
                <a:gd name="T35" fmla="*/ 140 h 276"/>
                <a:gd name="T36" fmla="*/ 204 w 344"/>
                <a:gd name="T37" fmla="*/ 140 h 276"/>
                <a:gd name="T38" fmla="*/ 68 w 344"/>
                <a:gd name="T39" fmla="*/ 112 h 276"/>
                <a:gd name="T40" fmla="*/ 0 w 344"/>
                <a:gd name="T41" fmla="*/ 200 h 276"/>
                <a:gd name="T42" fmla="*/ 44 w 344"/>
                <a:gd name="T43" fmla="*/ 196 h 276"/>
                <a:gd name="T44" fmla="*/ 120 w 344"/>
                <a:gd name="T45" fmla="*/ 144 h 276"/>
                <a:gd name="T46" fmla="*/ 132 w 344"/>
                <a:gd name="T47" fmla="*/ 142 h 276"/>
                <a:gd name="T48" fmla="*/ 120 w 344"/>
                <a:gd name="T49" fmla="*/ 140 h 276"/>
                <a:gd name="T50" fmla="*/ 68 w 344"/>
                <a:gd name="T51" fmla="*/ 112 h 276"/>
                <a:gd name="T52" fmla="*/ 262 w 344"/>
                <a:gd name="T53" fmla="*/ 113 h 276"/>
                <a:gd name="T54" fmla="*/ 214 w 344"/>
                <a:gd name="T55" fmla="*/ 139 h 276"/>
                <a:gd name="T56" fmla="*/ 212 w 344"/>
                <a:gd name="T57" fmla="*/ 145 h 276"/>
                <a:gd name="T58" fmla="*/ 277 w 344"/>
                <a:gd name="T59" fmla="*/ 158 h 276"/>
                <a:gd name="T60" fmla="*/ 300 w 344"/>
                <a:gd name="T61" fmla="*/ 200 h 276"/>
                <a:gd name="T62" fmla="*/ 344 w 344"/>
                <a:gd name="T63" fmla="*/ 156 h 276"/>
                <a:gd name="T64" fmla="*/ 120 w 344"/>
                <a:gd name="T65" fmla="*/ 152 h 276"/>
                <a:gd name="T66" fmla="*/ 52 w 344"/>
                <a:gd name="T67" fmla="*/ 240 h 276"/>
                <a:gd name="T68" fmla="*/ 100 w 344"/>
                <a:gd name="T69" fmla="*/ 236 h 276"/>
                <a:gd name="T70" fmla="*/ 172 w 344"/>
                <a:gd name="T71" fmla="*/ 188 h 276"/>
                <a:gd name="T72" fmla="*/ 244 w 344"/>
                <a:gd name="T73" fmla="*/ 236 h 276"/>
                <a:gd name="T74" fmla="*/ 248 w 344"/>
                <a:gd name="T75" fmla="*/ 247 h 276"/>
                <a:gd name="T76" fmla="*/ 292 w 344"/>
                <a:gd name="T77" fmla="*/ 196 h 276"/>
                <a:gd name="T78" fmla="*/ 210 w 344"/>
                <a:gd name="T79" fmla="*/ 153 h 276"/>
                <a:gd name="T80" fmla="*/ 134 w 344"/>
                <a:gd name="T81" fmla="*/ 153 h 276"/>
                <a:gd name="T82" fmla="*/ 172 w 344"/>
                <a:gd name="T83" fmla="*/ 196 h 276"/>
                <a:gd name="T84" fmla="*/ 108 w 344"/>
                <a:gd name="T85" fmla="*/ 236 h 276"/>
                <a:gd name="T86" fmla="*/ 236 w 344"/>
                <a:gd name="T87" fmla="*/ 276 h 276"/>
                <a:gd name="T88" fmla="*/ 218 w 344"/>
                <a:gd name="T89" fmla="*/ 20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4" h="276">
                  <a:moveTo>
                    <a:pt x="172" y="0"/>
                  </a:moveTo>
                  <a:cubicBezTo>
                    <a:pt x="154" y="0"/>
                    <a:pt x="140" y="14"/>
                    <a:pt x="140" y="32"/>
                  </a:cubicBezTo>
                  <a:cubicBezTo>
                    <a:pt x="140" y="50"/>
                    <a:pt x="154" y="64"/>
                    <a:pt x="172" y="64"/>
                  </a:cubicBezTo>
                  <a:cubicBezTo>
                    <a:pt x="190" y="64"/>
                    <a:pt x="204" y="50"/>
                    <a:pt x="204" y="32"/>
                  </a:cubicBezTo>
                  <a:cubicBezTo>
                    <a:pt x="204" y="14"/>
                    <a:pt x="190" y="0"/>
                    <a:pt x="172" y="0"/>
                  </a:cubicBezTo>
                  <a:close/>
                  <a:moveTo>
                    <a:pt x="68" y="28"/>
                  </a:moveTo>
                  <a:cubicBezTo>
                    <a:pt x="50" y="28"/>
                    <a:pt x="36" y="42"/>
                    <a:pt x="36" y="60"/>
                  </a:cubicBezTo>
                  <a:cubicBezTo>
                    <a:pt x="36" y="78"/>
                    <a:pt x="50" y="92"/>
                    <a:pt x="68" y="92"/>
                  </a:cubicBezTo>
                  <a:cubicBezTo>
                    <a:pt x="86" y="92"/>
                    <a:pt x="100" y="78"/>
                    <a:pt x="100" y="60"/>
                  </a:cubicBezTo>
                  <a:cubicBezTo>
                    <a:pt x="100" y="42"/>
                    <a:pt x="86" y="28"/>
                    <a:pt x="68" y="28"/>
                  </a:cubicBezTo>
                  <a:close/>
                  <a:moveTo>
                    <a:pt x="276" y="28"/>
                  </a:moveTo>
                  <a:cubicBezTo>
                    <a:pt x="258" y="28"/>
                    <a:pt x="244" y="42"/>
                    <a:pt x="244" y="60"/>
                  </a:cubicBezTo>
                  <a:cubicBezTo>
                    <a:pt x="244" y="78"/>
                    <a:pt x="258" y="92"/>
                    <a:pt x="276" y="92"/>
                  </a:cubicBezTo>
                  <a:cubicBezTo>
                    <a:pt x="294" y="92"/>
                    <a:pt x="308" y="78"/>
                    <a:pt x="308" y="60"/>
                  </a:cubicBezTo>
                  <a:cubicBezTo>
                    <a:pt x="308" y="42"/>
                    <a:pt x="294" y="28"/>
                    <a:pt x="276" y="28"/>
                  </a:cubicBezTo>
                  <a:close/>
                  <a:moveTo>
                    <a:pt x="120" y="68"/>
                  </a:moveTo>
                  <a:cubicBezTo>
                    <a:pt x="102" y="68"/>
                    <a:pt x="88" y="82"/>
                    <a:pt x="88" y="100"/>
                  </a:cubicBezTo>
                  <a:cubicBezTo>
                    <a:pt x="88" y="118"/>
                    <a:pt x="102" y="132"/>
                    <a:pt x="120" y="132"/>
                  </a:cubicBezTo>
                  <a:cubicBezTo>
                    <a:pt x="138" y="132"/>
                    <a:pt x="152" y="118"/>
                    <a:pt x="152" y="100"/>
                  </a:cubicBezTo>
                  <a:cubicBezTo>
                    <a:pt x="152" y="82"/>
                    <a:pt x="138" y="68"/>
                    <a:pt x="120" y="68"/>
                  </a:cubicBezTo>
                  <a:close/>
                  <a:moveTo>
                    <a:pt x="224" y="68"/>
                  </a:moveTo>
                  <a:cubicBezTo>
                    <a:pt x="206" y="68"/>
                    <a:pt x="192" y="82"/>
                    <a:pt x="192" y="100"/>
                  </a:cubicBezTo>
                  <a:cubicBezTo>
                    <a:pt x="192" y="118"/>
                    <a:pt x="206" y="132"/>
                    <a:pt x="224" y="132"/>
                  </a:cubicBezTo>
                  <a:cubicBezTo>
                    <a:pt x="242" y="132"/>
                    <a:pt x="256" y="118"/>
                    <a:pt x="256" y="100"/>
                  </a:cubicBezTo>
                  <a:cubicBezTo>
                    <a:pt x="256" y="82"/>
                    <a:pt x="242" y="68"/>
                    <a:pt x="224" y="68"/>
                  </a:cubicBezTo>
                  <a:close/>
                  <a:moveTo>
                    <a:pt x="172" y="76"/>
                  </a:moveTo>
                  <a:cubicBezTo>
                    <a:pt x="165" y="76"/>
                    <a:pt x="159" y="77"/>
                    <a:pt x="153" y="78"/>
                  </a:cubicBezTo>
                  <a:cubicBezTo>
                    <a:pt x="158" y="84"/>
                    <a:pt x="160" y="92"/>
                    <a:pt x="160" y="100"/>
                  </a:cubicBezTo>
                  <a:cubicBezTo>
                    <a:pt x="160" y="101"/>
                    <a:pt x="160" y="101"/>
                    <a:pt x="160" y="102"/>
                  </a:cubicBezTo>
                  <a:cubicBezTo>
                    <a:pt x="164" y="101"/>
                    <a:pt x="168" y="100"/>
                    <a:pt x="172" y="100"/>
                  </a:cubicBezTo>
                  <a:cubicBezTo>
                    <a:pt x="176" y="100"/>
                    <a:pt x="180" y="101"/>
                    <a:pt x="184" y="102"/>
                  </a:cubicBezTo>
                  <a:cubicBezTo>
                    <a:pt x="184" y="101"/>
                    <a:pt x="184" y="101"/>
                    <a:pt x="184" y="100"/>
                  </a:cubicBezTo>
                  <a:cubicBezTo>
                    <a:pt x="184" y="92"/>
                    <a:pt x="186" y="84"/>
                    <a:pt x="191" y="78"/>
                  </a:cubicBezTo>
                  <a:cubicBezTo>
                    <a:pt x="185" y="77"/>
                    <a:pt x="179" y="76"/>
                    <a:pt x="172" y="76"/>
                  </a:cubicBezTo>
                  <a:close/>
                  <a:moveTo>
                    <a:pt x="172" y="108"/>
                  </a:moveTo>
                  <a:cubicBezTo>
                    <a:pt x="154" y="108"/>
                    <a:pt x="140" y="122"/>
                    <a:pt x="140" y="140"/>
                  </a:cubicBezTo>
                  <a:cubicBezTo>
                    <a:pt x="140" y="158"/>
                    <a:pt x="154" y="172"/>
                    <a:pt x="172" y="172"/>
                  </a:cubicBezTo>
                  <a:cubicBezTo>
                    <a:pt x="190" y="172"/>
                    <a:pt x="204" y="158"/>
                    <a:pt x="204" y="140"/>
                  </a:cubicBezTo>
                  <a:cubicBezTo>
                    <a:pt x="204" y="122"/>
                    <a:pt x="190" y="108"/>
                    <a:pt x="172" y="108"/>
                  </a:cubicBezTo>
                  <a:close/>
                  <a:moveTo>
                    <a:pt x="68" y="112"/>
                  </a:moveTo>
                  <a:cubicBezTo>
                    <a:pt x="30" y="112"/>
                    <a:pt x="0" y="132"/>
                    <a:pt x="0" y="156"/>
                  </a:cubicBezTo>
                  <a:cubicBezTo>
                    <a:pt x="0" y="200"/>
                    <a:pt x="0" y="200"/>
                    <a:pt x="0" y="200"/>
                  </a:cubicBezTo>
                  <a:cubicBezTo>
                    <a:pt x="44" y="200"/>
                    <a:pt x="44" y="200"/>
                    <a:pt x="44" y="200"/>
                  </a:cubicBezTo>
                  <a:cubicBezTo>
                    <a:pt x="44" y="196"/>
                    <a:pt x="44" y="196"/>
                    <a:pt x="44" y="196"/>
                  </a:cubicBezTo>
                  <a:cubicBezTo>
                    <a:pt x="44" y="180"/>
                    <a:pt x="54" y="167"/>
                    <a:pt x="68" y="158"/>
                  </a:cubicBezTo>
                  <a:cubicBezTo>
                    <a:pt x="81" y="149"/>
                    <a:pt x="100" y="144"/>
                    <a:pt x="120" y="144"/>
                  </a:cubicBezTo>
                  <a:cubicBezTo>
                    <a:pt x="124" y="144"/>
                    <a:pt x="128" y="144"/>
                    <a:pt x="132" y="145"/>
                  </a:cubicBezTo>
                  <a:cubicBezTo>
                    <a:pt x="132" y="144"/>
                    <a:pt x="132" y="143"/>
                    <a:pt x="132" y="142"/>
                  </a:cubicBezTo>
                  <a:cubicBezTo>
                    <a:pt x="132" y="141"/>
                    <a:pt x="131" y="140"/>
                    <a:pt x="130" y="139"/>
                  </a:cubicBezTo>
                  <a:cubicBezTo>
                    <a:pt x="127" y="140"/>
                    <a:pt x="124" y="140"/>
                    <a:pt x="120" y="140"/>
                  </a:cubicBezTo>
                  <a:cubicBezTo>
                    <a:pt x="103" y="140"/>
                    <a:pt x="88" y="129"/>
                    <a:pt x="82" y="113"/>
                  </a:cubicBezTo>
                  <a:cubicBezTo>
                    <a:pt x="78" y="112"/>
                    <a:pt x="73" y="112"/>
                    <a:pt x="68" y="112"/>
                  </a:cubicBezTo>
                  <a:close/>
                  <a:moveTo>
                    <a:pt x="276" y="112"/>
                  </a:moveTo>
                  <a:cubicBezTo>
                    <a:pt x="271" y="112"/>
                    <a:pt x="266" y="112"/>
                    <a:pt x="262" y="113"/>
                  </a:cubicBezTo>
                  <a:cubicBezTo>
                    <a:pt x="256" y="129"/>
                    <a:pt x="241" y="140"/>
                    <a:pt x="224" y="140"/>
                  </a:cubicBezTo>
                  <a:cubicBezTo>
                    <a:pt x="220" y="140"/>
                    <a:pt x="217" y="140"/>
                    <a:pt x="214" y="139"/>
                  </a:cubicBezTo>
                  <a:cubicBezTo>
                    <a:pt x="213" y="140"/>
                    <a:pt x="212" y="141"/>
                    <a:pt x="212" y="142"/>
                  </a:cubicBezTo>
                  <a:cubicBezTo>
                    <a:pt x="212" y="143"/>
                    <a:pt x="212" y="144"/>
                    <a:pt x="212" y="145"/>
                  </a:cubicBezTo>
                  <a:cubicBezTo>
                    <a:pt x="216" y="144"/>
                    <a:pt x="220" y="144"/>
                    <a:pt x="224" y="144"/>
                  </a:cubicBezTo>
                  <a:cubicBezTo>
                    <a:pt x="244" y="144"/>
                    <a:pt x="263" y="149"/>
                    <a:pt x="277" y="158"/>
                  </a:cubicBezTo>
                  <a:cubicBezTo>
                    <a:pt x="290" y="167"/>
                    <a:pt x="300" y="180"/>
                    <a:pt x="300" y="196"/>
                  </a:cubicBezTo>
                  <a:cubicBezTo>
                    <a:pt x="300" y="200"/>
                    <a:pt x="300" y="200"/>
                    <a:pt x="300" y="200"/>
                  </a:cubicBezTo>
                  <a:cubicBezTo>
                    <a:pt x="344" y="200"/>
                    <a:pt x="344" y="200"/>
                    <a:pt x="344" y="200"/>
                  </a:cubicBezTo>
                  <a:cubicBezTo>
                    <a:pt x="344" y="156"/>
                    <a:pt x="344" y="156"/>
                    <a:pt x="344" y="156"/>
                  </a:cubicBezTo>
                  <a:cubicBezTo>
                    <a:pt x="344" y="132"/>
                    <a:pt x="314" y="112"/>
                    <a:pt x="276" y="112"/>
                  </a:cubicBezTo>
                  <a:close/>
                  <a:moveTo>
                    <a:pt x="120" y="152"/>
                  </a:moveTo>
                  <a:cubicBezTo>
                    <a:pt x="82" y="152"/>
                    <a:pt x="52" y="172"/>
                    <a:pt x="52" y="196"/>
                  </a:cubicBezTo>
                  <a:cubicBezTo>
                    <a:pt x="52" y="240"/>
                    <a:pt x="52" y="240"/>
                    <a:pt x="52" y="240"/>
                  </a:cubicBezTo>
                  <a:cubicBezTo>
                    <a:pt x="100" y="240"/>
                    <a:pt x="100" y="240"/>
                    <a:pt x="100" y="240"/>
                  </a:cubicBezTo>
                  <a:cubicBezTo>
                    <a:pt x="100" y="236"/>
                    <a:pt x="100" y="236"/>
                    <a:pt x="100" y="236"/>
                  </a:cubicBezTo>
                  <a:cubicBezTo>
                    <a:pt x="100" y="222"/>
                    <a:pt x="109" y="210"/>
                    <a:pt x="122" y="202"/>
                  </a:cubicBezTo>
                  <a:cubicBezTo>
                    <a:pt x="135" y="193"/>
                    <a:pt x="152" y="188"/>
                    <a:pt x="172" y="188"/>
                  </a:cubicBezTo>
                  <a:cubicBezTo>
                    <a:pt x="192" y="188"/>
                    <a:pt x="209" y="193"/>
                    <a:pt x="222" y="202"/>
                  </a:cubicBezTo>
                  <a:cubicBezTo>
                    <a:pt x="235" y="210"/>
                    <a:pt x="244" y="222"/>
                    <a:pt x="244" y="236"/>
                  </a:cubicBezTo>
                  <a:cubicBezTo>
                    <a:pt x="244" y="247"/>
                    <a:pt x="244" y="247"/>
                    <a:pt x="244" y="247"/>
                  </a:cubicBezTo>
                  <a:cubicBezTo>
                    <a:pt x="248" y="247"/>
                    <a:pt x="248" y="247"/>
                    <a:pt x="248" y="247"/>
                  </a:cubicBezTo>
                  <a:cubicBezTo>
                    <a:pt x="263" y="246"/>
                    <a:pt x="278" y="244"/>
                    <a:pt x="292" y="240"/>
                  </a:cubicBezTo>
                  <a:cubicBezTo>
                    <a:pt x="292" y="196"/>
                    <a:pt x="292" y="196"/>
                    <a:pt x="292" y="196"/>
                  </a:cubicBezTo>
                  <a:cubicBezTo>
                    <a:pt x="292" y="172"/>
                    <a:pt x="262" y="152"/>
                    <a:pt x="224" y="152"/>
                  </a:cubicBezTo>
                  <a:cubicBezTo>
                    <a:pt x="219" y="152"/>
                    <a:pt x="214" y="152"/>
                    <a:pt x="210" y="153"/>
                  </a:cubicBezTo>
                  <a:cubicBezTo>
                    <a:pt x="204" y="169"/>
                    <a:pt x="190" y="180"/>
                    <a:pt x="172" y="180"/>
                  </a:cubicBezTo>
                  <a:cubicBezTo>
                    <a:pt x="154" y="180"/>
                    <a:pt x="140" y="169"/>
                    <a:pt x="134" y="153"/>
                  </a:cubicBezTo>
                  <a:cubicBezTo>
                    <a:pt x="130" y="152"/>
                    <a:pt x="125" y="152"/>
                    <a:pt x="120" y="152"/>
                  </a:cubicBezTo>
                  <a:close/>
                  <a:moveTo>
                    <a:pt x="172" y="196"/>
                  </a:moveTo>
                  <a:cubicBezTo>
                    <a:pt x="154" y="196"/>
                    <a:pt x="138" y="201"/>
                    <a:pt x="126" y="208"/>
                  </a:cubicBezTo>
                  <a:cubicBezTo>
                    <a:pt x="114" y="216"/>
                    <a:pt x="108" y="226"/>
                    <a:pt x="108" y="236"/>
                  </a:cubicBezTo>
                  <a:cubicBezTo>
                    <a:pt x="108" y="276"/>
                    <a:pt x="108" y="276"/>
                    <a:pt x="108" y="276"/>
                  </a:cubicBezTo>
                  <a:cubicBezTo>
                    <a:pt x="236" y="276"/>
                    <a:pt x="236" y="276"/>
                    <a:pt x="236" y="276"/>
                  </a:cubicBezTo>
                  <a:cubicBezTo>
                    <a:pt x="236" y="236"/>
                    <a:pt x="236" y="236"/>
                    <a:pt x="236" y="236"/>
                  </a:cubicBezTo>
                  <a:cubicBezTo>
                    <a:pt x="236" y="226"/>
                    <a:pt x="230" y="216"/>
                    <a:pt x="218" y="208"/>
                  </a:cubicBezTo>
                  <a:cubicBezTo>
                    <a:pt x="206" y="201"/>
                    <a:pt x="190" y="196"/>
                    <a:pt x="172" y="1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black"/>
                </a:solidFill>
                <a:effectLst/>
                <a:uLnTx/>
                <a:uFillTx/>
                <a:latin typeface="Calibri"/>
                <a:ea typeface="+mn-ea"/>
                <a:cs typeface="+mn-cs"/>
              </a:endParaRPr>
            </a:p>
          </p:txBody>
        </p:sp>
        <p:sp>
          <p:nvSpPr>
            <p:cNvPr id="63" name="Freeform 243">
              <a:extLst>
                <a:ext uri="{FF2B5EF4-FFF2-40B4-BE49-F238E27FC236}">
                  <a16:creationId xmlns:a16="http://schemas.microsoft.com/office/drawing/2014/main" id="{F2697AC1-65D2-4A47-ACF6-A9815635B78D}"/>
                </a:ext>
              </a:extLst>
            </p:cNvPr>
            <p:cNvSpPr>
              <a:spLocks noEditPoints="1"/>
            </p:cNvSpPr>
            <p:nvPr/>
          </p:nvSpPr>
          <p:spPr bwMode="auto">
            <a:xfrm rot="728278">
              <a:off x="14725654" y="1746899"/>
              <a:ext cx="336052" cy="291286"/>
            </a:xfrm>
            <a:custGeom>
              <a:avLst/>
              <a:gdLst>
                <a:gd name="T0" fmla="*/ 1881 w 3739"/>
                <a:gd name="T1" fmla="*/ 3186 h 3201"/>
                <a:gd name="T2" fmla="*/ 672 w 3739"/>
                <a:gd name="T3" fmla="*/ 3186 h 3201"/>
                <a:gd name="T4" fmla="*/ 3739 w 3739"/>
                <a:gd name="T5" fmla="*/ 3107 h 3201"/>
                <a:gd name="T6" fmla="*/ 1276 w 3739"/>
                <a:gd name="T7" fmla="*/ 2782 h 3201"/>
                <a:gd name="T8" fmla="*/ 1487 w 3739"/>
                <a:gd name="T9" fmla="*/ 2798 h 3201"/>
                <a:gd name="T10" fmla="*/ 1617 w 3739"/>
                <a:gd name="T11" fmla="*/ 2834 h 3201"/>
                <a:gd name="T12" fmla="*/ 1680 w 3739"/>
                <a:gd name="T13" fmla="*/ 2867 h 3201"/>
                <a:gd name="T14" fmla="*/ 830 w 3739"/>
                <a:gd name="T15" fmla="*/ 2858 h 3201"/>
                <a:gd name="T16" fmla="*/ 977 w 3739"/>
                <a:gd name="T17" fmla="*/ 2813 h 3201"/>
                <a:gd name="T18" fmla="*/ 1206 w 3739"/>
                <a:gd name="T19" fmla="*/ 2783 h 3201"/>
                <a:gd name="T20" fmla="*/ 2554 w 3739"/>
                <a:gd name="T21" fmla="*/ 2782 h 3201"/>
                <a:gd name="T22" fmla="*/ 295 w 3739"/>
                <a:gd name="T23" fmla="*/ 2150 h 3201"/>
                <a:gd name="T24" fmla="*/ 172 w 3739"/>
                <a:gd name="T25" fmla="*/ 2222 h 3201"/>
                <a:gd name="T26" fmla="*/ 124 w 3739"/>
                <a:gd name="T27" fmla="*/ 2357 h 3201"/>
                <a:gd name="T28" fmla="*/ 172 w 3739"/>
                <a:gd name="T29" fmla="*/ 2493 h 3201"/>
                <a:gd name="T30" fmla="*/ 295 w 3739"/>
                <a:gd name="T31" fmla="*/ 2564 h 3201"/>
                <a:gd name="T32" fmla="*/ 439 w 3739"/>
                <a:gd name="T33" fmla="*/ 2539 h 3201"/>
                <a:gd name="T34" fmla="*/ 530 w 3739"/>
                <a:gd name="T35" fmla="*/ 2431 h 3201"/>
                <a:gd name="T36" fmla="*/ 530 w 3739"/>
                <a:gd name="T37" fmla="*/ 2283 h 3201"/>
                <a:gd name="T38" fmla="*/ 439 w 3739"/>
                <a:gd name="T39" fmla="*/ 2175 h 3201"/>
                <a:gd name="T40" fmla="*/ 3325 w 3739"/>
                <a:gd name="T41" fmla="*/ 2134 h 3201"/>
                <a:gd name="T42" fmla="*/ 3228 w 3739"/>
                <a:gd name="T43" fmla="*/ 2175 h 3201"/>
                <a:gd name="T44" fmla="*/ 3177 w 3739"/>
                <a:gd name="T45" fmla="*/ 2277 h 3201"/>
                <a:gd name="T46" fmla="*/ 3188 w 3739"/>
                <a:gd name="T47" fmla="*/ 2412 h 3201"/>
                <a:gd name="T48" fmla="*/ 3267 w 3739"/>
                <a:gd name="T49" fmla="*/ 2522 h 3201"/>
                <a:gd name="T50" fmla="*/ 3381 w 3739"/>
                <a:gd name="T51" fmla="*/ 2550 h 3201"/>
                <a:gd name="T52" fmla="*/ 3467 w 3739"/>
                <a:gd name="T53" fmla="*/ 2489 h 3201"/>
                <a:gd name="T54" fmla="*/ 3505 w 3739"/>
                <a:gd name="T55" fmla="*/ 2376 h 3201"/>
                <a:gd name="T56" fmla="*/ 3474 w 3739"/>
                <a:gd name="T57" fmla="*/ 2240 h 3201"/>
                <a:gd name="T58" fmla="*/ 3383 w 3739"/>
                <a:gd name="T59" fmla="*/ 2148 h 3201"/>
                <a:gd name="T60" fmla="*/ 841 w 3739"/>
                <a:gd name="T61" fmla="*/ 1087 h 3201"/>
                <a:gd name="T62" fmla="*/ 1023 w 3739"/>
                <a:gd name="T63" fmla="*/ 1131 h 3201"/>
                <a:gd name="T64" fmla="*/ 1276 w 3739"/>
                <a:gd name="T65" fmla="*/ 1151 h 3201"/>
                <a:gd name="T66" fmla="*/ 1499 w 3739"/>
                <a:gd name="T67" fmla="*/ 1135 h 3201"/>
                <a:gd name="T68" fmla="*/ 1652 w 3739"/>
                <a:gd name="T69" fmla="*/ 1095 h 3201"/>
                <a:gd name="T70" fmla="*/ 1619 w 3739"/>
                <a:gd name="T71" fmla="*/ 2692 h 3201"/>
                <a:gd name="T72" fmla="*/ 1451 w 3739"/>
                <a:gd name="T73" fmla="*/ 2657 h 3201"/>
                <a:gd name="T74" fmla="*/ 1207 w 3739"/>
                <a:gd name="T75" fmla="*/ 2648 h 3201"/>
                <a:gd name="T76" fmla="*/ 971 w 3739"/>
                <a:gd name="T77" fmla="*/ 2676 h 3201"/>
                <a:gd name="T78" fmla="*/ 807 w 3739"/>
                <a:gd name="T79" fmla="*/ 2723 h 3201"/>
                <a:gd name="T80" fmla="*/ 2554 w 3739"/>
                <a:gd name="T81" fmla="*/ 2445 h 3201"/>
                <a:gd name="T82" fmla="*/ 1680 w 3739"/>
                <a:gd name="T83" fmla="*/ 689 h 3201"/>
                <a:gd name="T84" fmla="*/ 1637 w 3739"/>
                <a:gd name="T85" fmla="*/ 955 h 3201"/>
                <a:gd name="T86" fmla="*/ 1526 w 3739"/>
                <a:gd name="T87" fmla="*/ 991 h 3201"/>
                <a:gd name="T88" fmla="*/ 1338 w 3739"/>
                <a:gd name="T89" fmla="*/ 1015 h 3201"/>
                <a:gd name="T90" fmla="*/ 1081 w 3739"/>
                <a:gd name="T91" fmla="*/ 1004 h 3201"/>
                <a:gd name="T92" fmla="*/ 894 w 3739"/>
                <a:gd name="T93" fmla="*/ 962 h 3201"/>
                <a:gd name="T94" fmla="*/ 807 w 3739"/>
                <a:gd name="T95" fmla="*/ 689 h 3201"/>
                <a:gd name="T96" fmla="*/ 1881 w 3739"/>
                <a:gd name="T97" fmla="*/ 689 h 3201"/>
                <a:gd name="T98" fmla="*/ 672 w 3739"/>
                <a:gd name="T99" fmla="*/ 2782 h 3201"/>
                <a:gd name="T100" fmla="*/ 3659 w 3739"/>
                <a:gd name="T101" fmla="*/ 2710 h 3201"/>
                <a:gd name="T102" fmla="*/ 1881 w 3739"/>
                <a:gd name="T103" fmla="*/ 15 h 3201"/>
                <a:gd name="T104" fmla="*/ 1881 w 3739"/>
                <a:gd name="T105" fmla="*/ 15 h 3201"/>
                <a:gd name="T106" fmla="*/ 0 w 3739"/>
                <a:gd name="T107" fmla="*/ 352 h 3201"/>
                <a:gd name="T108" fmla="*/ 2712 w 3739"/>
                <a:gd name="T109" fmla="*/ 425 h 3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39" h="3201">
                  <a:moveTo>
                    <a:pt x="1881" y="2916"/>
                  </a:moveTo>
                  <a:lnTo>
                    <a:pt x="2554" y="2916"/>
                  </a:lnTo>
                  <a:lnTo>
                    <a:pt x="2554" y="3186"/>
                  </a:lnTo>
                  <a:lnTo>
                    <a:pt x="1881" y="3186"/>
                  </a:lnTo>
                  <a:lnTo>
                    <a:pt x="1881" y="2916"/>
                  </a:lnTo>
                  <a:close/>
                  <a:moveTo>
                    <a:pt x="0" y="2916"/>
                  </a:moveTo>
                  <a:lnTo>
                    <a:pt x="672" y="2916"/>
                  </a:lnTo>
                  <a:lnTo>
                    <a:pt x="672" y="3186"/>
                  </a:lnTo>
                  <a:lnTo>
                    <a:pt x="0" y="3186"/>
                  </a:lnTo>
                  <a:lnTo>
                    <a:pt x="0" y="2916"/>
                  </a:lnTo>
                  <a:close/>
                  <a:moveTo>
                    <a:pt x="3686" y="2842"/>
                  </a:moveTo>
                  <a:lnTo>
                    <a:pt x="3739" y="3107"/>
                  </a:lnTo>
                  <a:lnTo>
                    <a:pt x="3279" y="3201"/>
                  </a:lnTo>
                  <a:lnTo>
                    <a:pt x="3226" y="2937"/>
                  </a:lnTo>
                  <a:lnTo>
                    <a:pt x="3686" y="2842"/>
                  </a:lnTo>
                  <a:close/>
                  <a:moveTo>
                    <a:pt x="1276" y="2782"/>
                  </a:moveTo>
                  <a:lnTo>
                    <a:pt x="1338" y="2783"/>
                  </a:lnTo>
                  <a:lnTo>
                    <a:pt x="1393" y="2787"/>
                  </a:lnTo>
                  <a:lnTo>
                    <a:pt x="1443" y="2791"/>
                  </a:lnTo>
                  <a:lnTo>
                    <a:pt x="1487" y="2798"/>
                  </a:lnTo>
                  <a:lnTo>
                    <a:pt x="1527" y="2806"/>
                  </a:lnTo>
                  <a:lnTo>
                    <a:pt x="1561" y="2815"/>
                  </a:lnTo>
                  <a:lnTo>
                    <a:pt x="1591" y="2824"/>
                  </a:lnTo>
                  <a:lnTo>
                    <a:pt x="1617" y="2834"/>
                  </a:lnTo>
                  <a:lnTo>
                    <a:pt x="1638" y="2843"/>
                  </a:lnTo>
                  <a:lnTo>
                    <a:pt x="1655" y="2853"/>
                  </a:lnTo>
                  <a:lnTo>
                    <a:pt x="1670" y="2861"/>
                  </a:lnTo>
                  <a:lnTo>
                    <a:pt x="1680" y="2867"/>
                  </a:lnTo>
                  <a:lnTo>
                    <a:pt x="1680" y="3186"/>
                  </a:lnTo>
                  <a:lnTo>
                    <a:pt x="807" y="3186"/>
                  </a:lnTo>
                  <a:lnTo>
                    <a:pt x="807" y="2870"/>
                  </a:lnTo>
                  <a:lnTo>
                    <a:pt x="830" y="2858"/>
                  </a:lnTo>
                  <a:lnTo>
                    <a:pt x="860" y="2848"/>
                  </a:lnTo>
                  <a:lnTo>
                    <a:pt x="894" y="2836"/>
                  </a:lnTo>
                  <a:lnTo>
                    <a:pt x="933" y="2824"/>
                  </a:lnTo>
                  <a:lnTo>
                    <a:pt x="977" y="2813"/>
                  </a:lnTo>
                  <a:lnTo>
                    <a:pt x="1027" y="2802"/>
                  </a:lnTo>
                  <a:lnTo>
                    <a:pt x="1081" y="2795"/>
                  </a:lnTo>
                  <a:lnTo>
                    <a:pt x="1141" y="2788"/>
                  </a:lnTo>
                  <a:lnTo>
                    <a:pt x="1206" y="2783"/>
                  </a:lnTo>
                  <a:lnTo>
                    <a:pt x="1276" y="2782"/>
                  </a:lnTo>
                  <a:close/>
                  <a:moveTo>
                    <a:pt x="1881" y="2579"/>
                  </a:moveTo>
                  <a:lnTo>
                    <a:pt x="2554" y="2579"/>
                  </a:lnTo>
                  <a:lnTo>
                    <a:pt x="2554" y="2782"/>
                  </a:lnTo>
                  <a:lnTo>
                    <a:pt x="1881" y="2782"/>
                  </a:lnTo>
                  <a:lnTo>
                    <a:pt x="1881" y="2579"/>
                  </a:lnTo>
                  <a:close/>
                  <a:moveTo>
                    <a:pt x="334" y="2146"/>
                  </a:moveTo>
                  <a:lnTo>
                    <a:pt x="295" y="2150"/>
                  </a:lnTo>
                  <a:lnTo>
                    <a:pt x="260" y="2159"/>
                  </a:lnTo>
                  <a:lnTo>
                    <a:pt x="227" y="2175"/>
                  </a:lnTo>
                  <a:lnTo>
                    <a:pt x="197" y="2195"/>
                  </a:lnTo>
                  <a:lnTo>
                    <a:pt x="172" y="2222"/>
                  </a:lnTo>
                  <a:lnTo>
                    <a:pt x="152" y="2251"/>
                  </a:lnTo>
                  <a:lnTo>
                    <a:pt x="136" y="2283"/>
                  </a:lnTo>
                  <a:lnTo>
                    <a:pt x="127" y="2320"/>
                  </a:lnTo>
                  <a:lnTo>
                    <a:pt x="124" y="2357"/>
                  </a:lnTo>
                  <a:lnTo>
                    <a:pt x="127" y="2395"/>
                  </a:lnTo>
                  <a:lnTo>
                    <a:pt x="136" y="2431"/>
                  </a:lnTo>
                  <a:lnTo>
                    <a:pt x="152" y="2463"/>
                  </a:lnTo>
                  <a:lnTo>
                    <a:pt x="172" y="2493"/>
                  </a:lnTo>
                  <a:lnTo>
                    <a:pt x="197" y="2519"/>
                  </a:lnTo>
                  <a:lnTo>
                    <a:pt x="227" y="2539"/>
                  </a:lnTo>
                  <a:lnTo>
                    <a:pt x="260" y="2554"/>
                  </a:lnTo>
                  <a:lnTo>
                    <a:pt x="295" y="2564"/>
                  </a:lnTo>
                  <a:lnTo>
                    <a:pt x="334" y="2568"/>
                  </a:lnTo>
                  <a:lnTo>
                    <a:pt x="371" y="2564"/>
                  </a:lnTo>
                  <a:lnTo>
                    <a:pt x="406" y="2554"/>
                  </a:lnTo>
                  <a:lnTo>
                    <a:pt x="439" y="2539"/>
                  </a:lnTo>
                  <a:lnTo>
                    <a:pt x="469" y="2519"/>
                  </a:lnTo>
                  <a:lnTo>
                    <a:pt x="494" y="2493"/>
                  </a:lnTo>
                  <a:lnTo>
                    <a:pt x="514" y="2463"/>
                  </a:lnTo>
                  <a:lnTo>
                    <a:pt x="530" y="2431"/>
                  </a:lnTo>
                  <a:lnTo>
                    <a:pt x="540" y="2395"/>
                  </a:lnTo>
                  <a:lnTo>
                    <a:pt x="543" y="2357"/>
                  </a:lnTo>
                  <a:lnTo>
                    <a:pt x="540" y="2320"/>
                  </a:lnTo>
                  <a:lnTo>
                    <a:pt x="530" y="2283"/>
                  </a:lnTo>
                  <a:lnTo>
                    <a:pt x="514" y="2251"/>
                  </a:lnTo>
                  <a:lnTo>
                    <a:pt x="494" y="2222"/>
                  </a:lnTo>
                  <a:lnTo>
                    <a:pt x="469" y="2195"/>
                  </a:lnTo>
                  <a:lnTo>
                    <a:pt x="439" y="2175"/>
                  </a:lnTo>
                  <a:lnTo>
                    <a:pt x="406" y="2159"/>
                  </a:lnTo>
                  <a:lnTo>
                    <a:pt x="371" y="2150"/>
                  </a:lnTo>
                  <a:lnTo>
                    <a:pt x="334" y="2146"/>
                  </a:lnTo>
                  <a:close/>
                  <a:moveTo>
                    <a:pt x="3325" y="2134"/>
                  </a:moveTo>
                  <a:lnTo>
                    <a:pt x="3296" y="2136"/>
                  </a:lnTo>
                  <a:lnTo>
                    <a:pt x="3271" y="2144"/>
                  </a:lnTo>
                  <a:lnTo>
                    <a:pt x="3248" y="2157"/>
                  </a:lnTo>
                  <a:lnTo>
                    <a:pt x="3228" y="2175"/>
                  </a:lnTo>
                  <a:lnTo>
                    <a:pt x="3210" y="2195"/>
                  </a:lnTo>
                  <a:lnTo>
                    <a:pt x="3195" y="2220"/>
                  </a:lnTo>
                  <a:lnTo>
                    <a:pt x="3184" y="2248"/>
                  </a:lnTo>
                  <a:lnTo>
                    <a:pt x="3177" y="2277"/>
                  </a:lnTo>
                  <a:lnTo>
                    <a:pt x="3173" y="2309"/>
                  </a:lnTo>
                  <a:lnTo>
                    <a:pt x="3173" y="2342"/>
                  </a:lnTo>
                  <a:lnTo>
                    <a:pt x="3178" y="2375"/>
                  </a:lnTo>
                  <a:lnTo>
                    <a:pt x="3188" y="2412"/>
                  </a:lnTo>
                  <a:lnTo>
                    <a:pt x="3203" y="2446"/>
                  </a:lnTo>
                  <a:lnTo>
                    <a:pt x="3221" y="2476"/>
                  </a:lnTo>
                  <a:lnTo>
                    <a:pt x="3243" y="2501"/>
                  </a:lnTo>
                  <a:lnTo>
                    <a:pt x="3267" y="2522"/>
                  </a:lnTo>
                  <a:lnTo>
                    <a:pt x="3294" y="2538"/>
                  </a:lnTo>
                  <a:lnTo>
                    <a:pt x="3322" y="2547"/>
                  </a:lnTo>
                  <a:lnTo>
                    <a:pt x="3351" y="2552"/>
                  </a:lnTo>
                  <a:lnTo>
                    <a:pt x="3381" y="2550"/>
                  </a:lnTo>
                  <a:lnTo>
                    <a:pt x="3406" y="2540"/>
                  </a:lnTo>
                  <a:lnTo>
                    <a:pt x="3430" y="2528"/>
                  </a:lnTo>
                  <a:lnTo>
                    <a:pt x="3450" y="2511"/>
                  </a:lnTo>
                  <a:lnTo>
                    <a:pt x="3467" y="2489"/>
                  </a:lnTo>
                  <a:lnTo>
                    <a:pt x="3482" y="2465"/>
                  </a:lnTo>
                  <a:lnTo>
                    <a:pt x="3493" y="2438"/>
                  </a:lnTo>
                  <a:lnTo>
                    <a:pt x="3500" y="2408"/>
                  </a:lnTo>
                  <a:lnTo>
                    <a:pt x="3505" y="2376"/>
                  </a:lnTo>
                  <a:lnTo>
                    <a:pt x="3503" y="2343"/>
                  </a:lnTo>
                  <a:lnTo>
                    <a:pt x="3499" y="2309"/>
                  </a:lnTo>
                  <a:lnTo>
                    <a:pt x="3489" y="2273"/>
                  </a:lnTo>
                  <a:lnTo>
                    <a:pt x="3474" y="2240"/>
                  </a:lnTo>
                  <a:lnTo>
                    <a:pt x="3456" y="2210"/>
                  </a:lnTo>
                  <a:lnTo>
                    <a:pt x="3434" y="2184"/>
                  </a:lnTo>
                  <a:lnTo>
                    <a:pt x="3409" y="2163"/>
                  </a:lnTo>
                  <a:lnTo>
                    <a:pt x="3383" y="2148"/>
                  </a:lnTo>
                  <a:lnTo>
                    <a:pt x="3355" y="2137"/>
                  </a:lnTo>
                  <a:lnTo>
                    <a:pt x="3325" y="2134"/>
                  </a:lnTo>
                  <a:close/>
                  <a:moveTo>
                    <a:pt x="807" y="1074"/>
                  </a:moveTo>
                  <a:lnTo>
                    <a:pt x="841" y="1087"/>
                  </a:lnTo>
                  <a:lnTo>
                    <a:pt x="880" y="1098"/>
                  </a:lnTo>
                  <a:lnTo>
                    <a:pt x="924" y="1111"/>
                  </a:lnTo>
                  <a:lnTo>
                    <a:pt x="971" y="1121"/>
                  </a:lnTo>
                  <a:lnTo>
                    <a:pt x="1023" y="1131"/>
                  </a:lnTo>
                  <a:lnTo>
                    <a:pt x="1080" y="1139"/>
                  </a:lnTo>
                  <a:lnTo>
                    <a:pt x="1141" y="1145"/>
                  </a:lnTo>
                  <a:lnTo>
                    <a:pt x="1207" y="1150"/>
                  </a:lnTo>
                  <a:lnTo>
                    <a:pt x="1276" y="1151"/>
                  </a:lnTo>
                  <a:lnTo>
                    <a:pt x="1340" y="1150"/>
                  </a:lnTo>
                  <a:lnTo>
                    <a:pt x="1398" y="1146"/>
                  </a:lnTo>
                  <a:lnTo>
                    <a:pt x="1451" y="1142"/>
                  </a:lnTo>
                  <a:lnTo>
                    <a:pt x="1499" y="1135"/>
                  </a:lnTo>
                  <a:lnTo>
                    <a:pt x="1543" y="1126"/>
                  </a:lnTo>
                  <a:lnTo>
                    <a:pt x="1584" y="1117"/>
                  </a:lnTo>
                  <a:lnTo>
                    <a:pt x="1619" y="1105"/>
                  </a:lnTo>
                  <a:lnTo>
                    <a:pt x="1652" y="1095"/>
                  </a:lnTo>
                  <a:lnTo>
                    <a:pt x="1680" y="1082"/>
                  </a:lnTo>
                  <a:lnTo>
                    <a:pt x="1680" y="2715"/>
                  </a:lnTo>
                  <a:lnTo>
                    <a:pt x="1652" y="2703"/>
                  </a:lnTo>
                  <a:lnTo>
                    <a:pt x="1619" y="2692"/>
                  </a:lnTo>
                  <a:lnTo>
                    <a:pt x="1584" y="2682"/>
                  </a:lnTo>
                  <a:lnTo>
                    <a:pt x="1543" y="2671"/>
                  </a:lnTo>
                  <a:lnTo>
                    <a:pt x="1499" y="2664"/>
                  </a:lnTo>
                  <a:lnTo>
                    <a:pt x="1451" y="2657"/>
                  </a:lnTo>
                  <a:lnTo>
                    <a:pt x="1398" y="2651"/>
                  </a:lnTo>
                  <a:lnTo>
                    <a:pt x="1340" y="2648"/>
                  </a:lnTo>
                  <a:lnTo>
                    <a:pt x="1276" y="2646"/>
                  </a:lnTo>
                  <a:lnTo>
                    <a:pt x="1207" y="2648"/>
                  </a:lnTo>
                  <a:lnTo>
                    <a:pt x="1141" y="2652"/>
                  </a:lnTo>
                  <a:lnTo>
                    <a:pt x="1080" y="2658"/>
                  </a:lnTo>
                  <a:lnTo>
                    <a:pt x="1023" y="2667"/>
                  </a:lnTo>
                  <a:lnTo>
                    <a:pt x="971" y="2676"/>
                  </a:lnTo>
                  <a:lnTo>
                    <a:pt x="924" y="2687"/>
                  </a:lnTo>
                  <a:lnTo>
                    <a:pt x="880" y="2699"/>
                  </a:lnTo>
                  <a:lnTo>
                    <a:pt x="841" y="2711"/>
                  </a:lnTo>
                  <a:lnTo>
                    <a:pt x="807" y="2723"/>
                  </a:lnTo>
                  <a:lnTo>
                    <a:pt x="807" y="1074"/>
                  </a:lnTo>
                  <a:close/>
                  <a:moveTo>
                    <a:pt x="1881" y="825"/>
                  </a:moveTo>
                  <a:lnTo>
                    <a:pt x="2554" y="825"/>
                  </a:lnTo>
                  <a:lnTo>
                    <a:pt x="2554" y="2445"/>
                  </a:lnTo>
                  <a:lnTo>
                    <a:pt x="1881" y="2445"/>
                  </a:lnTo>
                  <a:lnTo>
                    <a:pt x="1881" y="825"/>
                  </a:lnTo>
                  <a:close/>
                  <a:moveTo>
                    <a:pt x="807" y="689"/>
                  </a:moveTo>
                  <a:lnTo>
                    <a:pt x="1680" y="689"/>
                  </a:lnTo>
                  <a:lnTo>
                    <a:pt x="1680" y="930"/>
                  </a:lnTo>
                  <a:lnTo>
                    <a:pt x="1669" y="937"/>
                  </a:lnTo>
                  <a:lnTo>
                    <a:pt x="1655" y="946"/>
                  </a:lnTo>
                  <a:lnTo>
                    <a:pt x="1637" y="955"/>
                  </a:lnTo>
                  <a:lnTo>
                    <a:pt x="1616" y="964"/>
                  </a:lnTo>
                  <a:lnTo>
                    <a:pt x="1591" y="973"/>
                  </a:lnTo>
                  <a:lnTo>
                    <a:pt x="1560" y="983"/>
                  </a:lnTo>
                  <a:lnTo>
                    <a:pt x="1526" y="991"/>
                  </a:lnTo>
                  <a:lnTo>
                    <a:pt x="1486" y="999"/>
                  </a:lnTo>
                  <a:lnTo>
                    <a:pt x="1442" y="1006"/>
                  </a:lnTo>
                  <a:lnTo>
                    <a:pt x="1393" y="1012"/>
                  </a:lnTo>
                  <a:lnTo>
                    <a:pt x="1338" y="1015"/>
                  </a:lnTo>
                  <a:lnTo>
                    <a:pt x="1276" y="1016"/>
                  </a:lnTo>
                  <a:lnTo>
                    <a:pt x="1206" y="1014"/>
                  </a:lnTo>
                  <a:lnTo>
                    <a:pt x="1141" y="1011"/>
                  </a:lnTo>
                  <a:lnTo>
                    <a:pt x="1081" y="1004"/>
                  </a:lnTo>
                  <a:lnTo>
                    <a:pt x="1027" y="995"/>
                  </a:lnTo>
                  <a:lnTo>
                    <a:pt x="977" y="985"/>
                  </a:lnTo>
                  <a:lnTo>
                    <a:pt x="933" y="973"/>
                  </a:lnTo>
                  <a:lnTo>
                    <a:pt x="894" y="962"/>
                  </a:lnTo>
                  <a:lnTo>
                    <a:pt x="860" y="950"/>
                  </a:lnTo>
                  <a:lnTo>
                    <a:pt x="830" y="939"/>
                  </a:lnTo>
                  <a:lnTo>
                    <a:pt x="807" y="929"/>
                  </a:lnTo>
                  <a:lnTo>
                    <a:pt x="807" y="689"/>
                  </a:lnTo>
                  <a:close/>
                  <a:moveTo>
                    <a:pt x="1881" y="488"/>
                  </a:moveTo>
                  <a:lnTo>
                    <a:pt x="2554" y="488"/>
                  </a:lnTo>
                  <a:lnTo>
                    <a:pt x="2554" y="689"/>
                  </a:lnTo>
                  <a:lnTo>
                    <a:pt x="1881" y="689"/>
                  </a:lnTo>
                  <a:lnTo>
                    <a:pt x="1881" y="488"/>
                  </a:lnTo>
                  <a:close/>
                  <a:moveTo>
                    <a:pt x="0" y="488"/>
                  </a:moveTo>
                  <a:lnTo>
                    <a:pt x="672" y="488"/>
                  </a:lnTo>
                  <a:lnTo>
                    <a:pt x="672" y="2782"/>
                  </a:lnTo>
                  <a:lnTo>
                    <a:pt x="0" y="2782"/>
                  </a:lnTo>
                  <a:lnTo>
                    <a:pt x="0" y="488"/>
                  </a:lnTo>
                  <a:close/>
                  <a:moveTo>
                    <a:pt x="3199" y="463"/>
                  </a:moveTo>
                  <a:lnTo>
                    <a:pt x="3659" y="2710"/>
                  </a:lnTo>
                  <a:lnTo>
                    <a:pt x="3198" y="2805"/>
                  </a:lnTo>
                  <a:lnTo>
                    <a:pt x="2739" y="557"/>
                  </a:lnTo>
                  <a:lnTo>
                    <a:pt x="3199" y="463"/>
                  </a:lnTo>
                  <a:close/>
                  <a:moveTo>
                    <a:pt x="1881" y="15"/>
                  </a:moveTo>
                  <a:lnTo>
                    <a:pt x="2554" y="15"/>
                  </a:lnTo>
                  <a:lnTo>
                    <a:pt x="2554" y="352"/>
                  </a:lnTo>
                  <a:lnTo>
                    <a:pt x="1881" y="352"/>
                  </a:lnTo>
                  <a:lnTo>
                    <a:pt x="1881" y="15"/>
                  </a:lnTo>
                  <a:close/>
                  <a:moveTo>
                    <a:pt x="0" y="15"/>
                  </a:moveTo>
                  <a:lnTo>
                    <a:pt x="672" y="15"/>
                  </a:lnTo>
                  <a:lnTo>
                    <a:pt x="672" y="352"/>
                  </a:lnTo>
                  <a:lnTo>
                    <a:pt x="0" y="352"/>
                  </a:lnTo>
                  <a:lnTo>
                    <a:pt x="0" y="15"/>
                  </a:lnTo>
                  <a:close/>
                  <a:moveTo>
                    <a:pt x="3105" y="0"/>
                  </a:moveTo>
                  <a:lnTo>
                    <a:pt x="3172" y="331"/>
                  </a:lnTo>
                  <a:lnTo>
                    <a:pt x="2712" y="425"/>
                  </a:lnTo>
                  <a:lnTo>
                    <a:pt x="2645" y="95"/>
                  </a:lnTo>
                  <a:lnTo>
                    <a:pt x="3105"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grpSp>
          <p:nvGrpSpPr>
            <p:cNvPr id="64" name="Group 63">
              <a:extLst>
                <a:ext uri="{FF2B5EF4-FFF2-40B4-BE49-F238E27FC236}">
                  <a16:creationId xmlns:a16="http://schemas.microsoft.com/office/drawing/2014/main" id="{B7E77E02-A69C-4AC4-A753-7FECE9ED28DB}"/>
                </a:ext>
              </a:extLst>
            </p:cNvPr>
            <p:cNvGrpSpPr/>
            <p:nvPr/>
          </p:nvGrpSpPr>
          <p:grpSpPr>
            <a:xfrm>
              <a:off x="15550575" y="3304624"/>
              <a:ext cx="443947" cy="504805"/>
              <a:chOff x="6656388" y="1300163"/>
              <a:chExt cx="347662" cy="381000"/>
            </a:xfrm>
            <a:solidFill>
              <a:sysClr val="window" lastClr="FFFFFF"/>
            </a:solidFill>
          </p:grpSpPr>
          <p:sp>
            <p:nvSpPr>
              <p:cNvPr id="72" name="Freeform 27">
                <a:extLst>
                  <a:ext uri="{FF2B5EF4-FFF2-40B4-BE49-F238E27FC236}">
                    <a16:creationId xmlns:a16="http://schemas.microsoft.com/office/drawing/2014/main" id="{78FDB1DD-6AF3-4D2A-977A-2DA85D3D1AEF}"/>
                  </a:ext>
                </a:extLst>
              </p:cNvPr>
              <p:cNvSpPr>
                <a:spLocks noEditPoints="1"/>
              </p:cNvSpPr>
              <p:nvPr/>
            </p:nvSpPr>
            <p:spPr bwMode="auto">
              <a:xfrm>
                <a:off x="6713538" y="1357313"/>
                <a:ext cx="233362" cy="323850"/>
              </a:xfrm>
              <a:custGeom>
                <a:avLst/>
                <a:gdLst>
                  <a:gd name="T0" fmla="*/ 762 w 2060"/>
                  <a:gd name="T1" fmla="*/ 305 h 2844"/>
                  <a:gd name="T2" fmla="*/ 486 w 2060"/>
                  <a:gd name="T3" fmla="*/ 474 h 2844"/>
                  <a:gd name="T4" fmla="*/ 309 w 2060"/>
                  <a:gd name="T5" fmla="*/ 735 h 2844"/>
                  <a:gd name="T6" fmla="*/ 263 w 2060"/>
                  <a:gd name="T7" fmla="*/ 1051 h 2844"/>
                  <a:gd name="T8" fmla="*/ 318 w 2060"/>
                  <a:gd name="T9" fmla="*/ 1304 h 2844"/>
                  <a:gd name="T10" fmla="*/ 420 w 2060"/>
                  <a:gd name="T11" fmla="*/ 1495 h 2844"/>
                  <a:gd name="T12" fmla="*/ 538 w 2060"/>
                  <a:gd name="T13" fmla="*/ 1673 h 2844"/>
                  <a:gd name="T14" fmla="*/ 612 w 2060"/>
                  <a:gd name="T15" fmla="*/ 1872 h 2844"/>
                  <a:gd name="T16" fmla="*/ 656 w 2060"/>
                  <a:gd name="T17" fmla="*/ 2010 h 2844"/>
                  <a:gd name="T18" fmla="*/ 1366 w 2060"/>
                  <a:gd name="T19" fmla="*/ 2043 h 2844"/>
                  <a:gd name="T20" fmla="*/ 1443 w 2060"/>
                  <a:gd name="T21" fmla="*/ 1943 h 2844"/>
                  <a:gd name="T22" fmla="*/ 1482 w 2060"/>
                  <a:gd name="T23" fmla="*/ 1749 h 2844"/>
                  <a:gd name="T24" fmla="*/ 1594 w 2060"/>
                  <a:gd name="T25" fmla="*/ 1563 h 2844"/>
                  <a:gd name="T26" fmla="*/ 1703 w 2060"/>
                  <a:gd name="T27" fmla="*/ 1386 h 2844"/>
                  <a:gd name="T28" fmla="*/ 1783 w 2060"/>
                  <a:gd name="T29" fmla="*/ 1161 h 2844"/>
                  <a:gd name="T30" fmla="*/ 1787 w 2060"/>
                  <a:gd name="T31" fmla="*/ 858 h 2844"/>
                  <a:gd name="T32" fmla="*/ 1659 w 2060"/>
                  <a:gd name="T33" fmla="*/ 569 h 2844"/>
                  <a:gd name="T34" fmla="*/ 1418 w 2060"/>
                  <a:gd name="T35" fmla="*/ 359 h 2844"/>
                  <a:gd name="T36" fmla="*/ 1100 w 2060"/>
                  <a:gd name="T37" fmla="*/ 262 h 2844"/>
                  <a:gd name="T38" fmla="*/ 1277 w 2060"/>
                  <a:gd name="T39" fmla="*/ 30 h 2844"/>
                  <a:gd name="T40" fmla="*/ 1637 w 2060"/>
                  <a:gd name="T41" fmla="*/ 192 h 2844"/>
                  <a:gd name="T42" fmla="*/ 1905 w 2060"/>
                  <a:gd name="T43" fmla="*/ 468 h 2844"/>
                  <a:gd name="T44" fmla="*/ 2046 w 2060"/>
                  <a:gd name="T45" fmla="*/ 829 h 2844"/>
                  <a:gd name="T46" fmla="*/ 2044 w 2060"/>
                  <a:gd name="T47" fmla="*/ 1185 h 2844"/>
                  <a:gd name="T48" fmla="*/ 1964 w 2060"/>
                  <a:gd name="T49" fmla="*/ 1447 h 2844"/>
                  <a:gd name="T50" fmla="*/ 1853 w 2060"/>
                  <a:gd name="T51" fmla="*/ 1643 h 2844"/>
                  <a:gd name="T52" fmla="*/ 1740 w 2060"/>
                  <a:gd name="T53" fmla="*/ 1813 h 2844"/>
                  <a:gd name="T54" fmla="*/ 1702 w 2060"/>
                  <a:gd name="T55" fmla="*/ 1965 h 2844"/>
                  <a:gd name="T56" fmla="*/ 1596 w 2060"/>
                  <a:gd name="T57" fmla="*/ 2184 h 2844"/>
                  <a:gd name="T58" fmla="*/ 1510 w 2060"/>
                  <a:gd name="T59" fmla="*/ 2331 h 2844"/>
                  <a:gd name="T60" fmla="*/ 1502 w 2060"/>
                  <a:gd name="T61" fmla="*/ 2468 h 2844"/>
                  <a:gd name="T62" fmla="*/ 1499 w 2060"/>
                  <a:gd name="T63" fmla="*/ 2532 h 2844"/>
                  <a:gd name="T64" fmla="*/ 1468 w 2060"/>
                  <a:gd name="T65" fmla="*/ 2616 h 2844"/>
                  <a:gd name="T66" fmla="*/ 1361 w 2060"/>
                  <a:gd name="T67" fmla="*/ 2709 h 2844"/>
                  <a:gd name="T68" fmla="*/ 1202 w 2060"/>
                  <a:gd name="T69" fmla="*/ 2823 h 2844"/>
                  <a:gd name="T70" fmla="*/ 904 w 2060"/>
                  <a:gd name="T71" fmla="*/ 2842 h 2844"/>
                  <a:gd name="T72" fmla="*/ 773 w 2060"/>
                  <a:gd name="T73" fmla="*/ 2741 h 2844"/>
                  <a:gd name="T74" fmla="*/ 616 w 2060"/>
                  <a:gd name="T75" fmla="*/ 2648 h 2844"/>
                  <a:gd name="T76" fmla="*/ 564 w 2060"/>
                  <a:gd name="T77" fmla="*/ 2549 h 2844"/>
                  <a:gd name="T78" fmla="*/ 560 w 2060"/>
                  <a:gd name="T79" fmla="*/ 2505 h 2844"/>
                  <a:gd name="T80" fmla="*/ 553 w 2060"/>
                  <a:gd name="T81" fmla="*/ 2388 h 2844"/>
                  <a:gd name="T82" fmla="*/ 546 w 2060"/>
                  <a:gd name="T83" fmla="*/ 2257 h 2844"/>
                  <a:gd name="T84" fmla="*/ 382 w 2060"/>
                  <a:gd name="T85" fmla="*/ 2057 h 2844"/>
                  <a:gd name="T86" fmla="*/ 345 w 2060"/>
                  <a:gd name="T87" fmla="*/ 1868 h 2844"/>
                  <a:gd name="T88" fmla="*/ 251 w 2060"/>
                  <a:gd name="T89" fmla="*/ 1709 h 2844"/>
                  <a:gd name="T90" fmla="*/ 139 w 2060"/>
                  <a:gd name="T91" fmla="*/ 1532 h 2844"/>
                  <a:gd name="T92" fmla="*/ 41 w 2060"/>
                  <a:gd name="T93" fmla="*/ 1299 h 2844"/>
                  <a:gd name="T94" fmla="*/ 0 w 2060"/>
                  <a:gd name="T95" fmla="*/ 989 h 2844"/>
                  <a:gd name="T96" fmla="*/ 81 w 2060"/>
                  <a:gd name="T97" fmla="*/ 605 h 2844"/>
                  <a:gd name="T98" fmla="*/ 302 w 2060"/>
                  <a:gd name="T99" fmla="*/ 291 h 2844"/>
                  <a:gd name="T100" fmla="*/ 630 w 2060"/>
                  <a:gd name="T101" fmla="*/ 79 h 2844"/>
                  <a:gd name="T102" fmla="*/ 1030 w 2060"/>
                  <a:gd name="T103" fmla="*/ 0 h 2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60" h="2844">
                    <a:moveTo>
                      <a:pt x="1030" y="259"/>
                    </a:moveTo>
                    <a:lnTo>
                      <a:pt x="960" y="262"/>
                    </a:lnTo>
                    <a:lnTo>
                      <a:pt x="891" y="271"/>
                    </a:lnTo>
                    <a:lnTo>
                      <a:pt x="826" y="286"/>
                    </a:lnTo>
                    <a:lnTo>
                      <a:pt x="762" y="305"/>
                    </a:lnTo>
                    <a:lnTo>
                      <a:pt x="700" y="330"/>
                    </a:lnTo>
                    <a:lnTo>
                      <a:pt x="641" y="360"/>
                    </a:lnTo>
                    <a:lnTo>
                      <a:pt x="586" y="393"/>
                    </a:lnTo>
                    <a:lnTo>
                      <a:pt x="535" y="431"/>
                    </a:lnTo>
                    <a:lnTo>
                      <a:pt x="486" y="474"/>
                    </a:lnTo>
                    <a:lnTo>
                      <a:pt x="441" y="519"/>
                    </a:lnTo>
                    <a:lnTo>
                      <a:pt x="402" y="569"/>
                    </a:lnTo>
                    <a:lnTo>
                      <a:pt x="366" y="622"/>
                    </a:lnTo>
                    <a:lnTo>
                      <a:pt x="335" y="677"/>
                    </a:lnTo>
                    <a:lnTo>
                      <a:pt x="309" y="735"/>
                    </a:lnTo>
                    <a:lnTo>
                      <a:pt x="288" y="796"/>
                    </a:lnTo>
                    <a:lnTo>
                      <a:pt x="273" y="858"/>
                    </a:lnTo>
                    <a:lnTo>
                      <a:pt x="264" y="923"/>
                    </a:lnTo>
                    <a:lnTo>
                      <a:pt x="261" y="989"/>
                    </a:lnTo>
                    <a:lnTo>
                      <a:pt x="263" y="1051"/>
                    </a:lnTo>
                    <a:lnTo>
                      <a:pt x="268" y="1108"/>
                    </a:lnTo>
                    <a:lnTo>
                      <a:pt x="277" y="1161"/>
                    </a:lnTo>
                    <a:lnTo>
                      <a:pt x="288" y="1212"/>
                    </a:lnTo>
                    <a:lnTo>
                      <a:pt x="302" y="1260"/>
                    </a:lnTo>
                    <a:lnTo>
                      <a:pt x="318" y="1304"/>
                    </a:lnTo>
                    <a:lnTo>
                      <a:pt x="336" y="1346"/>
                    </a:lnTo>
                    <a:lnTo>
                      <a:pt x="356" y="1386"/>
                    </a:lnTo>
                    <a:lnTo>
                      <a:pt x="377" y="1424"/>
                    </a:lnTo>
                    <a:lnTo>
                      <a:pt x="399" y="1460"/>
                    </a:lnTo>
                    <a:lnTo>
                      <a:pt x="420" y="1495"/>
                    </a:lnTo>
                    <a:lnTo>
                      <a:pt x="444" y="1529"/>
                    </a:lnTo>
                    <a:lnTo>
                      <a:pt x="465" y="1562"/>
                    </a:lnTo>
                    <a:lnTo>
                      <a:pt x="490" y="1599"/>
                    </a:lnTo>
                    <a:lnTo>
                      <a:pt x="515" y="1636"/>
                    </a:lnTo>
                    <a:lnTo>
                      <a:pt x="538" y="1673"/>
                    </a:lnTo>
                    <a:lnTo>
                      <a:pt x="560" y="1710"/>
                    </a:lnTo>
                    <a:lnTo>
                      <a:pt x="578" y="1749"/>
                    </a:lnTo>
                    <a:lnTo>
                      <a:pt x="593" y="1788"/>
                    </a:lnTo>
                    <a:lnTo>
                      <a:pt x="604" y="1829"/>
                    </a:lnTo>
                    <a:lnTo>
                      <a:pt x="612" y="1872"/>
                    </a:lnTo>
                    <a:lnTo>
                      <a:pt x="614" y="1918"/>
                    </a:lnTo>
                    <a:lnTo>
                      <a:pt x="617" y="1943"/>
                    </a:lnTo>
                    <a:lnTo>
                      <a:pt x="627" y="1967"/>
                    </a:lnTo>
                    <a:lnTo>
                      <a:pt x="639" y="1990"/>
                    </a:lnTo>
                    <a:lnTo>
                      <a:pt x="656" y="2010"/>
                    </a:lnTo>
                    <a:lnTo>
                      <a:pt x="674" y="2028"/>
                    </a:lnTo>
                    <a:lnTo>
                      <a:pt x="694" y="2043"/>
                    </a:lnTo>
                    <a:lnTo>
                      <a:pt x="712" y="2057"/>
                    </a:lnTo>
                    <a:lnTo>
                      <a:pt x="1348" y="2057"/>
                    </a:lnTo>
                    <a:lnTo>
                      <a:pt x="1366" y="2043"/>
                    </a:lnTo>
                    <a:lnTo>
                      <a:pt x="1385" y="2028"/>
                    </a:lnTo>
                    <a:lnTo>
                      <a:pt x="1404" y="2010"/>
                    </a:lnTo>
                    <a:lnTo>
                      <a:pt x="1420" y="1990"/>
                    </a:lnTo>
                    <a:lnTo>
                      <a:pt x="1433" y="1967"/>
                    </a:lnTo>
                    <a:lnTo>
                      <a:pt x="1443" y="1943"/>
                    </a:lnTo>
                    <a:lnTo>
                      <a:pt x="1446" y="1918"/>
                    </a:lnTo>
                    <a:lnTo>
                      <a:pt x="1448" y="1872"/>
                    </a:lnTo>
                    <a:lnTo>
                      <a:pt x="1455" y="1829"/>
                    </a:lnTo>
                    <a:lnTo>
                      <a:pt x="1467" y="1788"/>
                    </a:lnTo>
                    <a:lnTo>
                      <a:pt x="1482" y="1749"/>
                    </a:lnTo>
                    <a:lnTo>
                      <a:pt x="1500" y="1711"/>
                    </a:lnTo>
                    <a:lnTo>
                      <a:pt x="1521" y="1673"/>
                    </a:lnTo>
                    <a:lnTo>
                      <a:pt x="1544" y="1636"/>
                    </a:lnTo>
                    <a:lnTo>
                      <a:pt x="1568" y="1600"/>
                    </a:lnTo>
                    <a:lnTo>
                      <a:pt x="1594" y="1563"/>
                    </a:lnTo>
                    <a:lnTo>
                      <a:pt x="1616" y="1530"/>
                    </a:lnTo>
                    <a:lnTo>
                      <a:pt x="1638" y="1496"/>
                    </a:lnTo>
                    <a:lnTo>
                      <a:pt x="1661" y="1461"/>
                    </a:lnTo>
                    <a:lnTo>
                      <a:pt x="1683" y="1424"/>
                    </a:lnTo>
                    <a:lnTo>
                      <a:pt x="1703" y="1386"/>
                    </a:lnTo>
                    <a:lnTo>
                      <a:pt x="1723" y="1346"/>
                    </a:lnTo>
                    <a:lnTo>
                      <a:pt x="1741" y="1304"/>
                    </a:lnTo>
                    <a:lnTo>
                      <a:pt x="1757" y="1260"/>
                    </a:lnTo>
                    <a:lnTo>
                      <a:pt x="1771" y="1212"/>
                    </a:lnTo>
                    <a:lnTo>
                      <a:pt x="1783" y="1161"/>
                    </a:lnTo>
                    <a:lnTo>
                      <a:pt x="1791" y="1108"/>
                    </a:lnTo>
                    <a:lnTo>
                      <a:pt x="1797" y="1051"/>
                    </a:lnTo>
                    <a:lnTo>
                      <a:pt x="1799" y="989"/>
                    </a:lnTo>
                    <a:lnTo>
                      <a:pt x="1796" y="923"/>
                    </a:lnTo>
                    <a:lnTo>
                      <a:pt x="1787" y="858"/>
                    </a:lnTo>
                    <a:lnTo>
                      <a:pt x="1771" y="795"/>
                    </a:lnTo>
                    <a:lnTo>
                      <a:pt x="1751" y="735"/>
                    </a:lnTo>
                    <a:lnTo>
                      <a:pt x="1726" y="677"/>
                    </a:lnTo>
                    <a:lnTo>
                      <a:pt x="1694" y="621"/>
                    </a:lnTo>
                    <a:lnTo>
                      <a:pt x="1659" y="569"/>
                    </a:lnTo>
                    <a:lnTo>
                      <a:pt x="1618" y="519"/>
                    </a:lnTo>
                    <a:lnTo>
                      <a:pt x="1573" y="474"/>
                    </a:lnTo>
                    <a:lnTo>
                      <a:pt x="1526" y="431"/>
                    </a:lnTo>
                    <a:lnTo>
                      <a:pt x="1473" y="392"/>
                    </a:lnTo>
                    <a:lnTo>
                      <a:pt x="1418" y="359"/>
                    </a:lnTo>
                    <a:lnTo>
                      <a:pt x="1360" y="330"/>
                    </a:lnTo>
                    <a:lnTo>
                      <a:pt x="1298" y="305"/>
                    </a:lnTo>
                    <a:lnTo>
                      <a:pt x="1234" y="286"/>
                    </a:lnTo>
                    <a:lnTo>
                      <a:pt x="1168" y="271"/>
                    </a:lnTo>
                    <a:lnTo>
                      <a:pt x="1100" y="262"/>
                    </a:lnTo>
                    <a:lnTo>
                      <a:pt x="1030" y="259"/>
                    </a:lnTo>
                    <a:close/>
                    <a:moveTo>
                      <a:pt x="1030" y="0"/>
                    </a:moveTo>
                    <a:lnTo>
                      <a:pt x="1114" y="4"/>
                    </a:lnTo>
                    <a:lnTo>
                      <a:pt x="1197" y="14"/>
                    </a:lnTo>
                    <a:lnTo>
                      <a:pt x="1277" y="30"/>
                    </a:lnTo>
                    <a:lnTo>
                      <a:pt x="1355" y="51"/>
                    </a:lnTo>
                    <a:lnTo>
                      <a:pt x="1430" y="79"/>
                    </a:lnTo>
                    <a:lnTo>
                      <a:pt x="1502" y="111"/>
                    </a:lnTo>
                    <a:lnTo>
                      <a:pt x="1571" y="149"/>
                    </a:lnTo>
                    <a:lnTo>
                      <a:pt x="1637" y="192"/>
                    </a:lnTo>
                    <a:lnTo>
                      <a:pt x="1699" y="239"/>
                    </a:lnTo>
                    <a:lnTo>
                      <a:pt x="1757" y="291"/>
                    </a:lnTo>
                    <a:lnTo>
                      <a:pt x="1811" y="346"/>
                    </a:lnTo>
                    <a:lnTo>
                      <a:pt x="1861" y="406"/>
                    </a:lnTo>
                    <a:lnTo>
                      <a:pt x="1905" y="468"/>
                    </a:lnTo>
                    <a:lnTo>
                      <a:pt x="1945" y="535"/>
                    </a:lnTo>
                    <a:lnTo>
                      <a:pt x="1979" y="605"/>
                    </a:lnTo>
                    <a:lnTo>
                      <a:pt x="2006" y="678"/>
                    </a:lnTo>
                    <a:lnTo>
                      <a:pt x="2030" y="752"/>
                    </a:lnTo>
                    <a:lnTo>
                      <a:pt x="2046" y="829"/>
                    </a:lnTo>
                    <a:lnTo>
                      <a:pt x="2056" y="908"/>
                    </a:lnTo>
                    <a:lnTo>
                      <a:pt x="2060" y="989"/>
                    </a:lnTo>
                    <a:lnTo>
                      <a:pt x="2057" y="1058"/>
                    </a:lnTo>
                    <a:lnTo>
                      <a:pt x="2052" y="1123"/>
                    </a:lnTo>
                    <a:lnTo>
                      <a:pt x="2044" y="1185"/>
                    </a:lnTo>
                    <a:lnTo>
                      <a:pt x="2032" y="1244"/>
                    </a:lnTo>
                    <a:lnTo>
                      <a:pt x="2018" y="1299"/>
                    </a:lnTo>
                    <a:lnTo>
                      <a:pt x="2002" y="1351"/>
                    </a:lnTo>
                    <a:lnTo>
                      <a:pt x="1983" y="1400"/>
                    </a:lnTo>
                    <a:lnTo>
                      <a:pt x="1964" y="1447"/>
                    </a:lnTo>
                    <a:lnTo>
                      <a:pt x="1943" y="1490"/>
                    </a:lnTo>
                    <a:lnTo>
                      <a:pt x="1921" y="1531"/>
                    </a:lnTo>
                    <a:lnTo>
                      <a:pt x="1898" y="1571"/>
                    </a:lnTo>
                    <a:lnTo>
                      <a:pt x="1876" y="1608"/>
                    </a:lnTo>
                    <a:lnTo>
                      <a:pt x="1853" y="1643"/>
                    </a:lnTo>
                    <a:lnTo>
                      <a:pt x="1831" y="1676"/>
                    </a:lnTo>
                    <a:lnTo>
                      <a:pt x="1809" y="1708"/>
                    </a:lnTo>
                    <a:lnTo>
                      <a:pt x="1783" y="1747"/>
                    </a:lnTo>
                    <a:lnTo>
                      <a:pt x="1760" y="1782"/>
                    </a:lnTo>
                    <a:lnTo>
                      <a:pt x="1740" y="1813"/>
                    </a:lnTo>
                    <a:lnTo>
                      <a:pt x="1726" y="1842"/>
                    </a:lnTo>
                    <a:lnTo>
                      <a:pt x="1715" y="1868"/>
                    </a:lnTo>
                    <a:lnTo>
                      <a:pt x="1707" y="1893"/>
                    </a:lnTo>
                    <a:lnTo>
                      <a:pt x="1705" y="1918"/>
                    </a:lnTo>
                    <a:lnTo>
                      <a:pt x="1702" y="1965"/>
                    </a:lnTo>
                    <a:lnTo>
                      <a:pt x="1693" y="2012"/>
                    </a:lnTo>
                    <a:lnTo>
                      <a:pt x="1678" y="2057"/>
                    </a:lnTo>
                    <a:lnTo>
                      <a:pt x="1655" y="2102"/>
                    </a:lnTo>
                    <a:lnTo>
                      <a:pt x="1629" y="2144"/>
                    </a:lnTo>
                    <a:lnTo>
                      <a:pt x="1596" y="2184"/>
                    </a:lnTo>
                    <a:lnTo>
                      <a:pt x="1557" y="2222"/>
                    </a:lnTo>
                    <a:lnTo>
                      <a:pt x="1514" y="2257"/>
                    </a:lnTo>
                    <a:lnTo>
                      <a:pt x="1513" y="2278"/>
                    </a:lnTo>
                    <a:lnTo>
                      <a:pt x="1512" y="2303"/>
                    </a:lnTo>
                    <a:lnTo>
                      <a:pt x="1510" y="2331"/>
                    </a:lnTo>
                    <a:lnTo>
                      <a:pt x="1509" y="2359"/>
                    </a:lnTo>
                    <a:lnTo>
                      <a:pt x="1506" y="2388"/>
                    </a:lnTo>
                    <a:lnTo>
                      <a:pt x="1505" y="2416"/>
                    </a:lnTo>
                    <a:lnTo>
                      <a:pt x="1503" y="2444"/>
                    </a:lnTo>
                    <a:lnTo>
                      <a:pt x="1502" y="2468"/>
                    </a:lnTo>
                    <a:lnTo>
                      <a:pt x="1501" y="2488"/>
                    </a:lnTo>
                    <a:lnTo>
                      <a:pt x="1500" y="2505"/>
                    </a:lnTo>
                    <a:lnTo>
                      <a:pt x="1500" y="2516"/>
                    </a:lnTo>
                    <a:lnTo>
                      <a:pt x="1499" y="2519"/>
                    </a:lnTo>
                    <a:lnTo>
                      <a:pt x="1499" y="2532"/>
                    </a:lnTo>
                    <a:lnTo>
                      <a:pt x="1497" y="2546"/>
                    </a:lnTo>
                    <a:lnTo>
                      <a:pt x="1493" y="2562"/>
                    </a:lnTo>
                    <a:lnTo>
                      <a:pt x="1487" y="2579"/>
                    </a:lnTo>
                    <a:lnTo>
                      <a:pt x="1479" y="2598"/>
                    </a:lnTo>
                    <a:lnTo>
                      <a:pt x="1468" y="2616"/>
                    </a:lnTo>
                    <a:lnTo>
                      <a:pt x="1454" y="2635"/>
                    </a:lnTo>
                    <a:lnTo>
                      <a:pt x="1437" y="2655"/>
                    </a:lnTo>
                    <a:lnTo>
                      <a:pt x="1416" y="2673"/>
                    </a:lnTo>
                    <a:lnTo>
                      <a:pt x="1390" y="2692"/>
                    </a:lnTo>
                    <a:lnTo>
                      <a:pt x="1361" y="2709"/>
                    </a:lnTo>
                    <a:lnTo>
                      <a:pt x="1327" y="2726"/>
                    </a:lnTo>
                    <a:lnTo>
                      <a:pt x="1286" y="2741"/>
                    </a:lnTo>
                    <a:lnTo>
                      <a:pt x="1263" y="2770"/>
                    </a:lnTo>
                    <a:lnTo>
                      <a:pt x="1234" y="2798"/>
                    </a:lnTo>
                    <a:lnTo>
                      <a:pt x="1202" y="2823"/>
                    </a:lnTo>
                    <a:lnTo>
                      <a:pt x="1180" y="2835"/>
                    </a:lnTo>
                    <a:lnTo>
                      <a:pt x="1155" y="2842"/>
                    </a:lnTo>
                    <a:lnTo>
                      <a:pt x="1130" y="2844"/>
                    </a:lnTo>
                    <a:lnTo>
                      <a:pt x="930" y="2844"/>
                    </a:lnTo>
                    <a:lnTo>
                      <a:pt x="904" y="2842"/>
                    </a:lnTo>
                    <a:lnTo>
                      <a:pt x="880" y="2835"/>
                    </a:lnTo>
                    <a:lnTo>
                      <a:pt x="857" y="2823"/>
                    </a:lnTo>
                    <a:lnTo>
                      <a:pt x="826" y="2798"/>
                    </a:lnTo>
                    <a:lnTo>
                      <a:pt x="797" y="2770"/>
                    </a:lnTo>
                    <a:lnTo>
                      <a:pt x="773" y="2741"/>
                    </a:lnTo>
                    <a:lnTo>
                      <a:pt x="731" y="2724"/>
                    </a:lnTo>
                    <a:lnTo>
                      <a:pt x="695" y="2707"/>
                    </a:lnTo>
                    <a:lnTo>
                      <a:pt x="663" y="2688"/>
                    </a:lnTo>
                    <a:lnTo>
                      <a:pt x="637" y="2668"/>
                    </a:lnTo>
                    <a:lnTo>
                      <a:pt x="616" y="2648"/>
                    </a:lnTo>
                    <a:lnTo>
                      <a:pt x="599" y="2627"/>
                    </a:lnTo>
                    <a:lnTo>
                      <a:pt x="586" y="2607"/>
                    </a:lnTo>
                    <a:lnTo>
                      <a:pt x="576" y="2586"/>
                    </a:lnTo>
                    <a:lnTo>
                      <a:pt x="569" y="2567"/>
                    </a:lnTo>
                    <a:lnTo>
                      <a:pt x="564" y="2549"/>
                    </a:lnTo>
                    <a:lnTo>
                      <a:pt x="562" y="2534"/>
                    </a:lnTo>
                    <a:lnTo>
                      <a:pt x="561" y="2519"/>
                    </a:lnTo>
                    <a:lnTo>
                      <a:pt x="561" y="2519"/>
                    </a:lnTo>
                    <a:lnTo>
                      <a:pt x="561" y="2516"/>
                    </a:lnTo>
                    <a:lnTo>
                      <a:pt x="560" y="2505"/>
                    </a:lnTo>
                    <a:lnTo>
                      <a:pt x="559" y="2488"/>
                    </a:lnTo>
                    <a:lnTo>
                      <a:pt x="557" y="2468"/>
                    </a:lnTo>
                    <a:lnTo>
                      <a:pt x="556" y="2444"/>
                    </a:lnTo>
                    <a:lnTo>
                      <a:pt x="554" y="2416"/>
                    </a:lnTo>
                    <a:lnTo>
                      <a:pt x="553" y="2388"/>
                    </a:lnTo>
                    <a:lnTo>
                      <a:pt x="551" y="2359"/>
                    </a:lnTo>
                    <a:lnTo>
                      <a:pt x="550" y="2331"/>
                    </a:lnTo>
                    <a:lnTo>
                      <a:pt x="548" y="2303"/>
                    </a:lnTo>
                    <a:lnTo>
                      <a:pt x="547" y="2278"/>
                    </a:lnTo>
                    <a:lnTo>
                      <a:pt x="546" y="2257"/>
                    </a:lnTo>
                    <a:lnTo>
                      <a:pt x="502" y="2222"/>
                    </a:lnTo>
                    <a:lnTo>
                      <a:pt x="464" y="2184"/>
                    </a:lnTo>
                    <a:lnTo>
                      <a:pt x="431" y="2144"/>
                    </a:lnTo>
                    <a:lnTo>
                      <a:pt x="404" y="2102"/>
                    </a:lnTo>
                    <a:lnTo>
                      <a:pt x="382" y="2057"/>
                    </a:lnTo>
                    <a:lnTo>
                      <a:pt x="367" y="2012"/>
                    </a:lnTo>
                    <a:lnTo>
                      <a:pt x="357" y="1965"/>
                    </a:lnTo>
                    <a:lnTo>
                      <a:pt x="354" y="1918"/>
                    </a:lnTo>
                    <a:lnTo>
                      <a:pt x="352" y="1893"/>
                    </a:lnTo>
                    <a:lnTo>
                      <a:pt x="345" y="1868"/>
                    </a:lnTo>
                    <a:lnTo>
                      <a:pt x="334" y="1842"/>
                    </a:lnTo>
                    <a:lnTo>
                      <a:pt x="319" y="1813"/>
                    </a:lnTo>
                    <a:lnTo>
                      <a:pt x="300" y="1782"/>
                    </a:lnTo>
                    <a:lnTo>
                      <a:pt x="278" y="1747"/>
                    </a:lnTo>
                    <a:lnTo>
                      <a:pt x="251" y="1709"/>
                    </a:lnTo>
                    <a:lnTo>
                      <a:pt x="230" y="1677"/>
                    </a:lnTo>
                    <a:lnTo>
                      <a:pt x="207" y="1643"/>
                    </a:lnTo>
                    <a:lnTo>
                      <a:pt x="184" y="1608"/>
                    </a:lnTo>
                    <a:lnTo>
                      <a:pt x="162" y="1571"/>
                    </a:lnTo>
                    <a:lnTo>
                      <a:pt x="139" y="1532"/>
                    </a:lnTo>
                    <a:lnTo>
                      <a:pt x="117" y="1490"/>
                    </a:lnTo>
                    <a:lnTo>
                      <a:pt x="96" y="1447"/>
                    </a:lnTo>
                    <a:lnTo>
                      <a:pt x="77" y="1400"/>
                    </a:lnTo>
                    <a:lnTo>
                      <a:pt x="57" y="1351"/>
                    </a:lnTo>
                    <a:lnTo>
                      <a:pt x="41" y="1299"/>
                    </a:lnTo>
                    <a:lnTo>
                      <a:pt x="28" y="1244"/>
                    </a:lnTo>
                    <a:lnTo>
                      <a:pt x="16" y="1185"/>
                    </a:lnTo>
                    <a:lnTo>
                      <a:pt x="7" y="1123"/>
                    </a:lnTo>
                    <a:lnTo>
                      <a:pt x="2" y="1058"/>
                    </a:lnTo>
                    <a:lnTo>
                      <a:pt x="0" y="989"/>
                    </a:lnTo>
                    <a:lnTo>
                      <a:pt x="3" y="908"/>
                    </a:lnTo>
                    <a:lnTo>
                      <a:pt x="14" y="829"/>
                    </a:lnTo>
                    <a:lnTo>
                      <a:pt x="30" y="752"/>
                    </a:lnTo>
                    <a:lnTo>
                      <a:pt x="53" y="678"/>
                    </a:lnTo>
                    <a:lnTo>
                      <a:pt x="81" y="605"/>
                    </a:lnTo>
                    <a:lnTo>
                      <a:pt x="115" y="535"/>
                    </a:lnTo>
                    <a:lnTo>
                      <a:pt x="154" y="468"/>
                    </a:lnTo>
                    <a:lnTo>
                      <a:pt x="199" y="406"/>
                    </a:lnTo>
                    <a:lnTo>
                      <a:pt x="249" y="346"/>
                    </a:lnTo>
                    <a:lnTo>
                      <a:pt x="302" y="291"/>
                    </a:lnTo>
                    <a:lnTo>
                      <a:pt x="361" y="239"/>
                    </a:lnTo>
                    <a:lnTo>
                      <a:pt x="422" y="192"/>
                    </a:lnTo>
                    <a:lnTo>
                      <a:pt x="488" y="149"/>
                    </a:lnTo>
                    <a:lnTo>
                      <a:pt x="557" y="111"/>
                    </a:lnTo>
                    <a:lnTo>
                      <a:pt x="630" y="79"/>
                    </a:lnTo>
                    <a:lnTo>
                      <a:pt x="705" y="51"/>
                    </a:lnTo>
                    <a:lnTo>
                      <a:pt x="783" y="30"/>
                    </a:lnTo>
                    <a:lnTo>
                      <a:pt x="863" y="14"/>
                    </a:lnTo>
                    <a:lnTo>
                      <a:pt x="946" y="4"/>
                    </a:lnTo>
                    <a:lnTo>
                      <a:pt x="10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73" name="Freeform 28">
                <a:extLst>
                  <a:ext uri="{FF2B5EF4-FFF2-40B4-BE49-F238E27FC236}">
                    <a16:creationId xmlns:a16="http://schemas.microsoft.com/office/drawing/2014/main" id="{4B655E45-19FB-4E6A-A5D3-60F127D76C75}"/>
                  </a:ext>
                </a:extLst>
              </p:cNvPr>
              <p:cNvSpPr>
                <a:spLocks/>
              </p:cNvSpPr>
              <p:nvPr/>
            </p:nvSpPr>
            <p:spPr bwMode="auto">
              <a:xfrm>
                <a:off x="6823075" y="1300163"/>
                <a:ext cx="14287" cy="36513"/>
              </a:xfrm>
              <a:custGeom>
                <a:avLst/>
                <a:gdLst>
                  <a:gd name="T0" fmla="*/ 65 w 130"/>
                  <a:gd name="T1" fmla="*/ 0 h 322"/>
                  <a:gd name="T2" fmla="*/ 65 w 130"/>
                  <a:gd name="T3" fmla="*/ 0 h 322"/>
                  <a:gd name="T4" fmla="*/ 82 w 130"/>
                  <a:gd name="T5" fmla="*/ 2 h 322"/>
                  <a:gd name="T6" fmla="*/ 98 w 130"/>
                  <a:gd name="T7" fmla="*/ 8 h 322"/>
                  <a:gd name="T8" fmla="*/ 111 w 130"/>
                  <a:gd name="T9" fmla="*/ 19 h 322"/>
                  <a:gd name="T10" fmla="*/ 121 w 130"/>
                  <a:gd name="T11" fmla="*/ 32 h 322"/>
                  <a:gd name="T12" fmla="*/ 128 w 130"/>
                  <a:gd name="T13" fmla="*/ 47 h 322"/>
                  <a:gd name="T14" fmla="*/ 130 w 130"/>
                  <a:gd name="T15" fmla="*/ 64 h 322"/>
                  <a:gd name="T16" fmla="*/ 130 w 130"/>
                  <a:gd name="T17" fmla="*/ 258 h 322"/>
                  <a:gd name="T18" fmla="*/ 128 w 130"/>
                  <a:gd name="T19" fmla="*/ 276 h 322"/>
                  <a:gd name="T20" fmla="*/ 121 w 130"/>
                  <a:gd name="T21" fmla="*/ 290 h 322"/>
                  <a:gd name="T22" fmla="*/ 111 w 130"/>
                  <a:gd name="T23" fmla="*/ 304 h 322"/>
                  <a:gd name="T24" fmla="*/ 98 w 130"/>
                  <a:gd name="T25" fmla="*/ 314 h 322"/>
                  <a:gd name="T26" fmla="*/ 82 w 130"/>
                  <a:gd name="T27" fmla="*/ 320 h 322"/>
                  <a:gd name="T28" fmla="*/ 65 w 130"/>
                  <a:gd name="T29" fmla="*/ 322 h 322"/>
                  <a:gd name="T30" fmla="*/ 48 w 130"/>
                  <a:gd name="T31" fmla="*/ 320 h 322"/>
                  <a:gd name="T32" fmla="*/ 32 w 130"/>
                  <a:gd name="T33" fmla="*/ 314 h 322"/>
                  <a:gd name="T34" fmla="*/ 19 w 130"/>
                  <a:gd name="T35" fmla="*/ 304 h 322"/>
                  <a:gd name="T36" fmla="*/ 8 w 130"/>
                  <a:gd name="T37" fmla="*/ 290 h 322"/>
                  <a:gd name="T38" fmla="*/ 2 w 130"/>
                  <a:gd name="T39" fmla="*/ 276 h 322"/>
                  <a:gd name="T40" fmla="*/ 0 w 130"/>
                  <a:gd name="T41" fmla="*/ 258 h 322"/>
                  <a:gd name="T42" fmla="*/ 0 w 130"/>
                  <a:gd name="T43" fmla="*/ 64 h 322"/>
                  <a:gd name="T44" fmla="*/ 2 w 130"/>
                  <a:gd name="T45" fmla="*/ 47 h 322"/>
                  <a:gd name="T46" fmla="*/ 8 w 130"/>
                  <a:gd name="T47" fmla="*/ 32 h 322"/>
                  <a:gd name="T48" fmla="*/ 19 w 130"/>
                  <a:gd name="T49" fmla="*/ 19 h 322"/>
                  <a:gd name="T50" fmla="*/ 32 w 130"/>
                  <a:gd name="T51" fmla="*/ 8 h 322"/>
                  <a:gd name="T52" fmla="*/ 48 w 130"/>
                  <a:gd name="T53" fmla="*/ 2 h 322"/>
                  <a:gd name="T54" fmla="*/ 65 w 130"/>
                  <a:gd name="T55"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322">
                    <a:moveTo>
                      <a:pt x="65" y="0"/>
                    </a:moveTo>
                    <a:lnTo>
                      <a:pt x="65" y="0"/>
                    </a:lnTo>
                    <a:lnTo>
                      <a:pt x="82" y="2"/>
                    </a:lnTo>
                    <a:lnTo>
                      <a:pt x="98" y="8"/>
                    </a:lnTo>
                    <a:lnTo>
                      <a:pt x="111" y="19"/>
                    </a:lnTo>
                    <a:lnTo>
                      <a:pt x="121" y="32"/>
                    </a:lnTo>
                    <a:lnTo>
                      <a:pt x="128" y="47"/>
                    </a:lnTo>
                    <a:lnTo>
                      <a:pt x="130" y="64"/>
                    </a:lnTo>
                    <a:lnTo>
                      <a:pt x="130" y="258"/>
                    </a:lnTo>
                    <a:lnTo>
                      <a:pt x="128" y="276"/>
                    </a:lnTo>
                    <a:lnTo>
                      <a:pt x="121" y="290"/>
                    </a:lnTo>
                    <a:lnTo>
                      <a:pt x="111" y="304"/>
                    </a:lnTo>
                    <a:lnTo>
                      <a:pt x="98" y="314"/>
                    </a:lnTo>
                    <a:lnTo>
                      <a:pt x="82" y="320"/>
                    </a:lnTo>
                    <a:lnTo>
                      <a:pt x="65" y="322"/>
                    </a:lnTo>
                    <a:lnTo>
                      <a:pt x="48" y="320"/>
                    </a:lnTo>
                    <a:lnTo>
                      <a:pt x="32" y="314"/>
                    </a:lnTo>
                    <a:lnTo>
                      <a:pt x="19" y="304"/>
                    </a:lnTo>
                    <a:lnTo>
                      <a:pt x="8" y="290"/>
                    </a:lnTo>
                    <a:lnTo>
                      <a:pt x="2" y="276"/>
                    </a:lnTo>
                    <a:lnTo>
                      <a:pt x="0" y="258"/>
                    </a:lnTo>
                    <a:lnTo>
                      <a:pt x="0" y="64"/>
                    </a:lnTo>
                    <a:lnTo>
                      <a:pt x="2" y="47"/>
                    </a:lnTo>
                    <a:lnTo>
                      <a:pt x="8" y="32"/>
                    </a:lnTo>
                    <a:lnTo>
                      <a:pt x="19" y="19"/>
                    </a:lnTo>
                    <a:lnTo>
                      <a:pt x="32"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74" name="Freeform 29">
                <a:extLst>
                  <a:ext uri="{FF2B5EF4-FFF2-40B4-BE49-F238E27FC236}">
                    <a16:creationId xmlns:a16="http://schemas.microsoft.com/office/drawing/2014/main" id="{EB1ADC41-63FD-407E-A750-C9E4F3D50A38}"/>
                  </a:ext>
                </a:extLst>
              </p:cNvPr>
              <p:cNvSpPr>
                <a:spLocks/>
              </p:cNvSpPr>
              <p:nvPr/>
            </p:nvSpPr>
            <p:spPr bwMode="auto">
              <a:xfrm>
                <a:off x="6738938" y="1320800"/>
                <a:ext cx="26987" cy="34925"/>
              </a:xfrm>
              <a:custGeom>
                <a:avLst/>
                <a:gdLst>
                  <a:gd name="T0" fmla="*/ 65 w 228"/>
                  <a:gd name="T1" fmla="*/ 0 h 298"/>
                  <a:gd name="T2" fmla="*/ 82 w 228"/>
                  <a:gd name="T3" fmla="*/ 2 h 298"/>
                  <a:gd name="T4" fmla="*/ 97 w 228"/>
                  <a:gd name="T5" fmla="*/ 9 h 298"/>
                  <a:gd name="T6" fmla="*/ 111 w 228"/>
                  <a:gd name="T7" fmla="*/ 19 h 298"/>
                  <a:gd name="T8" fmla="*/ 121 w 228"/>
                  <a:gd name="T9" fmla="*/ 33 h 298"/>
                  <a:gd name="T10" fmla="*/ 219 w 228"/>
                  <a:gd name="T11" fmla="*/ 201 h 298"/>
                  <a:gd name="T12" fmla="*/ 225 w 228"/>
                  <a:gd name="T13" fmla="*/ 217 h 298"/>
                  <a:gd name="T14" fmla="*/ 228 w 228"/>
                  <a:gd name="T15" fmla="*/ 234 h 298"/>
                  <a:gd name="T16" fmla="*/ 225 w 228"/>
                  <a:gd name="T17" fmla="*/ 250 h 298"/>
                  <a:gd name="T18" fmla="*/ 219 w 228"/>
                  <a:gd name="T19" fmla="*/ 265 h 298"/>
                  <a:gd name="T20" fmla="*/ 209 w 228"/>
                  <a:gd name="T21" fmla="*/ 279 h 298"/>
                  <a:gd name="T22" fmla="*/ 196 w 228"/>
                  <a:gd name="T23" fmla="*/ 290 h 298"/>
                  <a:gd name="T24" fmla="*/ 180 w 228"/>
                  <a:gd name="T25" fmla="*/ 296 h 298"/>
                  <a:gd name="T26" fmla="*/ 163 w 228"/>
                  <a:gd name="T27" fmla="*/ 298 h 298"/>
                  <a:gd name="T28" fmla="*/ 146 w 228"/>
                  <a:gd name="T29" fmla="*/ 296 h 298"/>
                  <a:gd name="T30" fmla="*/ 131 w 228"/>
                  <a:gd name="T31" fmla="*/ 290 h 298"/>
                  <a:gd name="T32" fmla="*/ 117 w 228"/>
                  <a:gd name="T33" fmla="*/ 279 h 298"/>
                  <a:gd name="T34" fmla="*/ 106 w 228"/>
                  <a:gd name="T35" fmla="*/ 265 h 298"/>
                  <a:gd name="T36" fmla="*/ 8 w 228"/>
                  <a:gd name="T37" fmla="*/ 97 h 298"/>
                  <a:gd name="T38" fmla="*/ 2 w 228"/>
                  <a:gd name="T39" fmla="*/ 82 h 298"/>
                  <a:gd name="T40" fmla="*/ 0 w 228"/>
                  <a:gd name="T41" fmla="*/ 65 h 298"/>
                  <a:gd name="T42" fmla="*/ 2 w 228"/>
                  <a:gd name="T43" fmla="*/ 49 h 298"/>
                  <a:gd name="T44" fmla="*/ 8 w 228"/>
                  <a:gd name="T45" fmla="*/ 33 h 298"/>
                  <a:gd name="T46" fmla="*/ 19 w 228"/>
                  <a:gd name="T47" fmla="*/ 20 h 298"/>
                  <a:gd name="T48" fmla="*/ 32 w 228"/>
                  <a:gd name="T49" fmla="*/ 10 h 298"/>
                  <a:gd name="T50" fmla="*/ 49 w 228"/>
                  <a:gd name="T51" fmla="*/ 2 h 298"/>
                  <a:gd name="T52" fmla="*/ 65 w 228"/>
                  <a:gd name="T5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98">
                    <a:moveTo>
                      <a:pt x="65" y="0"/>
                    </a:moveTo>
                    <a:lnTo>
                      <a:pt x="82" y="2"/>
                    </a:lnTo>
                    <a:lnTo>
                      <a:pt x="97" y="9"/>
                    </a:lnTo>
                    <a:lnTo>
                      <a:pt x="111" y="19"/>
                    </a:lnTo>
                    <a:lnTo>
                      <a:pt x="121" y="33"/>
                    </a:lnTo>
                    <a:lnTo>
                      <a:pt x="219" y="201"/>
                    </a:lnTo>
                    <a:lnTo>
                      <a:pt x="225" y="217"/>
                    </a:lnTo>
                    <a:lnTo>
                      <a:pt x="228" y="234"/>
                    </a:lnTo>
                    <a:lnTo>
                      <a:pt x="225" y="250"/>
                    </a:lnTo>
                    <a:lnTo>
                      <a:pt x="219" y="265"/>
                    </a:lnTo>
                    <a:lnTo>
                      <a:pt x="209" y="279"/>
                    </a:lnTo>
                    <a:lnTo>
                      <a:pt x="196" y="290"/>
                    </a:lnTo>
                    <a:lnTo>
                      <a:pt x="180" y="296"/>
                    </a:lnTo>
                    <a:lnTo>
                      <a:pt x="163" y="298"/>
                    </a:lnTo>
                    <a:lnTo>
                      <a:pt x="146" y="296"/>
                    </a:lnTo>
                    <a:lnTo>
                      <a:pt x="131" y="290"/>
                    </a:lnTo>
                    <a:lnTo>
                      <a:pt x="117" y="279"/>
                    </a:lnTo>
                    <a:lnTo>
                      <a:pt x="106" y="265"/>
                    </a:lnTo>
                    <a:lnTo>
                      <a:pt x="8" y="97"/>
                    </a:lnTo>
                    <a:lnTo>
                      <a:pt x="2" y="82"/>
                    </a:lnTo>
                    <a:lnTo>
                      <a:pt x="0" y="65"/>
                    </a:lnTo>
                    <a:lnTo>
                      <a:pt x="2" y="49"/>
                    </a:lnTo>
                    <a:lnTo>
                      <a:pt x="8" y="33"/>
                    </a:lnTo>
                    <a:lnTo>
                      <a:pt x="19" y="20"/>
                    </a:lnTo>
                    <a:lnTo>
                      <a:pt x="32" y="10"/>
                    </a:lnTo>
                    <a:lnTo>
                      <a:pt x="49"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75" name="Freeform 30">
                <a:extLst>
                  <a:ext uri="{FF2B5EF4-FFF2-40B4-BE49-F238E27FC236}">
                    <a16:creationId xmlns:a16="http://schemas.microsoft.com/office/drawing/2014/main" id="{6D53B30E-BBEB-4078-8D92-33D42677BACA}"/>
                  </a:ext>
                </a:extLst>
              </p:cNvPr>
              <p:cNvSpPr>
                <a:spLocks/>
              </p:cNvSpPr>
              <p:nvPr/>
            </p:nvSpPr>
            <p:spPr bwMode="auto">
              <a:xfrm>
                <a:off x="6678613" y="1382713"/>
                <a:ext cx="33337" cy="25400"/>
              </a:xfrm>
              <a:custGeom>
                <a:avLst/>
                <a:gdLst>
                  <a:gd name="T0" fmla="*/ 65 w 299"/>
                  <a:gd name="T1" fmla="*/ 0 h 226"/>
                  <a:gd name="T2" fmla="*/ 81 w 299"/>
                  <a:gd name="T3" fmla="*/ 2 h 226"/>
                  <a:gd name="T4" fmla="*/ 98 w 299"/>
                  <a:gd name="T5" fmla="*/ 8 h 226"/>
                  <a:gd name="T6" fmla="*/ 267 w 299"/>
                  <a:gd name="T7" fmla="*/ 104 h 226"/>
                  <a:gd name="T8" fmla="*/ 281 w 299"/>
                  <a:gd name="T9" fmla="*/ 116 h 226"/>
                  <a:gd name="T10" fmla="*/ 290 w 299"/>
                  <a:gd name="T11" fmla="*/ 129 h 226"/>
                  <a:gd name="T12" fmla="*/ 297 w 299"/>
                  <a:gd name="T13" fmla="*/ 144 h 226"/>
                  <a:gd name="T14" fmla="*/ 299 w 299"/>
                  <a:gd name="T15" fmla="*/ 160 h 226"/>
                  <a:gd name="T16" fmla="*/ 297 w 299"/>
                  <a:gd name="T17" fmla="*/ 177 h 226"/>
                  <a:gd name="T18" fmla="*/ 290 w 299"/>
                  <a:gd name="T19" fmla="*/ 193 h 226"/>
                  <a:gd name="T20" fmla="*/ 280 w 299"/>
                  <a:gd name="T21" fmla="*/ 207 h 226"/>
                  <a:gd name="T22" fmla="*/ 266 w 299"/>
                  <a:gd name="T23" fmla="*/ 217 h 226"/>
                  <a:gd name="T24" fmla="*/ 250 w 299"/>
                  <a:gd name="T25" fmla="*/ 224 h 226"/>
                  <a:gd name="T26" fmla="*/ 234 w 299"/>
                  <a:gd name="T27" fmla="*/ 226 h 226"/>
                  <a:gd name="T28" fmla="*/ 217 w 299"/>
                  <a:gd name="T29" fmla="*/ 224 h 226"/>
                  <a:gd name="T30" fmla="*/ 201 w 299"/>
                  <a:gd name="T31" fmla="*/ 216 h 226"/>
                  <a:gd name="T32" fmla="*/ 32 w 299"/>
                  <a:gd name="T33" fmla="*/ 120 h 226"/>
                  <a:gd name="T34" fmla="*/ 18 w 299"/>
                  <a:gd name="T35" fmla="*/ 110 h 226"/>
                  <a:gd name="T36" fmla="*/ 8 w 299"/>
                  <a:gd name="T37" fmla="*/ 96 h 226"/>
                  <a:gd name="T38" fmla="*/ 2 w 299"/>
                  <a:gd name="T39" fmla="*/ 81 h 226"/>
                  <a:gd name="T40" fmla="*/ 0 w 299"/>
                  <a:gd name="T41" fmla="*/ 64 h 226"/>
                  <a:gd name="T42" fmla="*/ 2 w 299"/>
                  <a:gd name="T43" fmla="*/ 47 h 226"/>
                  <a:gd name="T44" fmla="*/ 8 w 299"/>
                  <a:gd name="T45" fmla="*/ 31 h 226"/>
                  <a:gd name="T46" fmla="*/ 19 w 299"/>
                  <a:gd name="T47" fmla="*/ 18 h 226"/>
                  <a:gd name="T48" fmla="*/ 33 w 299"/>
                  <a:gd name="T49" fmla="*/ 8 h 226"/>
                  <a:gd name="T50" fmla="*/ 48 w 299"/>
                  <a:gd name="T51" fmla="*/ 2 h 226"/>
                  <a:gd name="T52" fmla="*/ 65 w 299"/>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6">
                    <a:moveTo>
                      <a:pt x="65" y="0"/>
                    </a:moveTo>
                    <a:lnTo>
                      <a:pt x="81" y="2"/>
                    </a:lnTo>
                    <a:lnTo>
                      <a:pt x="98" y="8"/>
                    </a:lnTo>
                    <a:lnTo>
                      <a:pt x="267" y="104"/>
                    </a:lnTo>
                    <a:lnTo>
                      <a:pt x="281" y="116"/>
                    </a:lnTo>
                    <a:lnTo>
                      <a:pt x="290" y="129"/>
                    </a:lnTo>
                    <a:lnTo>
                      <a:pt x="297" y="144"/>
                    </a:lnTo>
                    <a:lnTo>
                      <a:pt x="299" y="160"/>
                    </a:lnTo>
                    <a:lnTo>
                      <a:pt x="297" y="177"/>
                    </a:lnTo>
                    <a:lnTo>
                      <a:pt x="290" y="193"/>
                    </a:lnTo>
                    <a:lnTo>
                      <a:pt x="280" y="207"/>
                    </a:lnTo>
                    <a:lnTo>
                      <a:pt x="266" y="217"/>
                    </a:lnTo>
                    <a:lnTo>
                      <a:pt x="250" y="224"/>
                    </a:lnTo>
                    <a:lnTo>
                      <a:pt x="234" y="226"/>
                    </a:lnTo>
                    <a:lnTo>
                      <a:pt x="217" y="224"/>
                    </a:lnTo>
                    <a:lnTo>
                      <a:pt x="201" y="216"/>
                    </a:lnTo>
                    <a:lnTo>
                      <a:pt x="32" y="120"/>
                    </a:lnTo>
                    <a:lnTo>
                      <a:pt x="18" y="110"/>
                    </a:lnTo>
                    <a:lnTo>
                      <a:pt x="8" y="96"/>
                    </a:lnTo>
                    <a:lnTo>
                      <a:pt x="2" y="81"/>
                    </a:lnTo>
                    <a:lnTo>
                      <a:pt x="0" y="64"/>
                    </a:lnTo>
                    <a:lnTo>
                      <a:pt x="2" y="47"/>
                    </a:lnTo>
                    <a:lnTo>
                      <a:pt x="8" y="31"/>
                    </a:lnTo>
                    <a:lnTo>
                      <a:pt x="19" y="18"/>
                    </a:lnTo>
                    <a:lnTo>
                      <a:pt x="33" y="8"/>
                    </a:lnTo>
                    <a:lnTo>
                      <a:pt x="48"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76" name="Freeform 31">
                <a:extLst>
                  <a:ext uri="{FF2B5EF4-FFF2-40B4-BE49-F238E27FC236}">
                    <a16:creationId xmlns:a16="http://schemas.microsoft.com/office/drawing/2014/main" id="{5291BC4E-D2AD-4A8E-86DC-6E1DBD655355}"/>
                  </a:ext>
                </a:extLst>
              </p:cNvPr>
              <p:cNvSpPr>
                <a:spLocks/>
              </p:cNvSpPr>
              <p:nvPr/>
            </p:nvSpPr>
            <p:spPr bwMode="auto">
              <a:xfrm>
                <a:off x="6656388" y="1463675"/>
                <a:ext cx="36512" cy="15875"/>
              </a:xfrm>
              <a:custGeom>
                <a:avLst/>
                <a:gdLst>
                  <a:gd name="T0" fmla="*/ 65 w 325"/>
                  <a:gd name="T1" fmla="*/ 0 h 129"/>
                  <a:gd name="T2" fmla="*/ 261 w 325"/>
                  <a:gd name="T3" fmla="*/ 0 h 129"/>
                  <a:gd name="T4" fmla="*/ 278 w 325"/>
                  <a:gd name="T5" fmla="*/ 3 h 129"/>
                  <a:gd name="T6" fmla="*/ 294 w 325"/>
                  <a:gd name="T7" fmla="*/ 9 h 129"/>
                  <a:gd name="T8" fmla="*/ 306 w 325"/>
                  <a:gd name="T9" fmla="*/ 19 h 129"/>
                  <a:gd name="T10" fmla="*/ 317 w 325"/>
                  <a:gd name="T11" fmla="*/ 32 h 129"/>
                  <a:gd name="T12" fmla="*/ 323 w 325"/>
                  <a:gd name="T13" fmla="*/ 47 h 129"/>
                  <a:gd name="T14" fmla="*/ 325 w 325"/>
                  <a:gd name="T15" fmla="*/ 65 h 129"/>
                  <a:gd name="T16" fmla="*/ 323 w 325"/>
                  <a:gd name="T17" fmla="*/ 82 h 129"/>
                  <a:gd name="T18" fmla="*/ 317 w 325"/>
                  <a:gd name="T19" fmla="*/ 97 h 129"/>
                  <a:gd name="T20" fmla="*/ 306 w 325"/>
                  <a:gd name="T21" fmla="*/ 110 h 129"/>
                  <a:gd name="T22" fmla="*/ 294 w 325"/>
                  <a:gd name="T23" fmla="*/ 120 h 129"/>
                  <a:gd name="T24" fmla="*/ 278 w 325"/>
                  <a:gd name="T25" fmla="*/ 127 h 129"/>
                  <a:gd name="T26" fmla="*/ 261 w 325"/>
                  <a:gd name="T27" fmla="*/ 129 h 129"/>
                  <a:gd name="T28" fmla="*/ 65 w 325"/>
                  <a:gd name="T29" fmla="*/ 129 h 129"/>
                  <a:gd name="T30" fmla="*/ 48 w 325"/>
                  <a:gd name="T31" fmla="*/ 127 h 129"/>
                  <a:gd name="T32" fmla="*/ 33 w 325"/>
                  <a:gd name="T33" fmla="*/ 120 h 129"/>
                  <a:gd name="T34" fmla="*/ 19 w 325"/>
                  <a:gd name="T35" fmla="*/ 110 h 129"/>
                  <a:gd name="T36" fmla="*/ 10 w 325"/>
                  <a:gd name="T37" fmla="*/ 97 h 129"/>
                  <a:gd name="T38" fmla="*/ 2 w 325"/>
                  <a:gd name="T39" fmla="*/ 82 h 129"/>
                  <a:gd name="T40" fmla="*/ 0 w 325"/>
                  <a:gd name="T41" fmla="*/ 65 h 129"/>
                  <a:gd name="T42" fmla="*/ 2 w 325"/>
                  <a:gd name="T43" fmla="*/ 47 h 129"/>
                  <a:gd name="T44" fmla="*/ 10 w 325"/>
                  <a:gd name="T45" fmla="*/ 32 h 129"/>
                  <a:gd name="T46" fmla="*/ 19 w 325"/>
                  <a:gd name="T47" fmla="*/ 19 h 129"/>
                  <a:gd name="T48" fmla="*/ 33 w 325"/>
                  <a:gd name="T49" fmla="*/ 9 h 129"/>
                  <a:gd name="T50" fmla="*/ 48 w 325"/>
                  <a:gd name="T51" fmla="*/ 3 h 129"/>
                  <a:gd name="T52" fmla="*/ 65 w 325"/>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5" h="129">
                    <a:moveTo>
                      <a:pt x="65" y="0"/>
                    </a:moveTo>
                    <a:lnTo>
                      <a:pt x="261" y="0"/>
                    </a:lnTo>
                    <a:lnTo>
                      <a:pt x="278" y="3"/>
                    </a:lnTo>
                    <a:lnTo>
                      <a:pt x="294" y="9"/>
                    </a:lnTo>
                    <a:lnTo>
                      <a:pt x="306" y="19"/>
                    </a:lnTo>
                    <a:lnTo>
                      <a:pt x="317" y="32"/>
                    </a:lnTo>
                    <a:lnTo>
                      <a:pt x="323" y="47"/>
                    </a:lnTo>
                    <a:lnTo>
                      <a:pt x="325" y="65"/>
                    </a:lnTo>
                    <a:lnTo>
                      <a:pt x="323" y="82"/>
                    </a:lnTo>
                    <a:lnTo>
                      <a:pt x="317" y="97"/>
                    </a:lnTo>
                    <a:lnTo>
                      <a:pt x="306" y="110"/>
                    </a:lnTo>
                    <a:lnTo>
                      <a:pt x="294" y="120"/>
                    </a:lnTo>
                    <a:lnTo>
                      <a:pt x="278" y="127"/>
                    </a:lnTo>
                    <a:lnTo>
                      <a:pt x="261" y="129"/>
                    </a:lnTo>
                    <a:lnTo>
                      <a:pt x="65" y="129"/>
                    </a:lnTo>
                    <a:lnTo>
                      <a:pt x="48" y="127"/>
                    </a:lnTo>
                    <a:lnTo>
                      <a:pt x="33" y="120"/>
                    </a:lnTo>
                    <a:lnTo>
                      <a:pt x="19" y="110"/>
                    </a:lnTo>
                    <a:lnTo>
                      <a:pt x="10" y="97"/>
                    </a:lnTo>
                    <a:lnTo>
                      <a:pt x="2" y="82"/>
                    </a:lnTo>
                    <a:lnTo>
                      <a:pt x="0" y="65"/>
                    </a:lnTo>
                    <a:lnTo>
                      <a:pt x="2" y="47"/>
                    </a:lnTo>
                    <a:lnTo>
                      <a:pt x="10" y="32"/>
                    </a:lnTo>
                    <a:lnTo>
                      <a:pt x="19" y="19"/>
                    </a:lnTo>
                    <a:lnTo>
                      <a:pt x="33" y="9"/>
                    </a:lnTo>
                    <a:lnTo>
                      <a:pt x="48" y="3"/>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77" name="Freeform 32">
                <a:extLst>
                  <a:ext uri="{FF2B5EF4-FFF2-40B4-BE49-F238E27FC236}">
                    <a16:creationId xmlns:a16="http://schemas.microsoft.com/office/drawing/2014/main" id="{09163D25-14BC-43D8-B26E-7C843D762A56}"/>
                  </a:ext>
                </a:extLst>
              </p:cNvPr>
              <p:cNvSpPr>
                <a:spLocks/>
              </p:cNvSpPr>
              <p:nvPr/>
            </p:nvSpPr>
            <p:spPr bwMode="auto">
              <a:xfrm>
                <a:off x="6678613" y="1536700"/>
                <a:ext cx="33337" cy="25400"/>
              </a:xfrm>
              <a:custGeom>
                <a:avLst/>
                <a:gdLst>
                  <a:gd name="T0" fmla="*/ 234 w 299"/>
                  <a:gd name="T1" fmla="*/ 0 h 227"/>
                  <a:gd name="T2" fmla="*/ 251 w 299"/>
                  <a:gd name="T3" fmla="*/ 3 h 227"/>
                  <a:gd name="T4" fmla="*/ 266 w 299"/>
                  <a:gd name="T5" fmla="*/ 9 h 227"/>
                  <a:gd name="T6" fmla="*/ 280 w 299"/>
                  <a:gd name="T7" fmla="*/ 19 h 227"/>
                  <a:gd name="T8" fmla="*/ 290 w 299"/>
                  <a:gd name="T9" fmla="*/ 33 h 227"/>
                  <a:gd name="T10" fmla="*/ 297 w 299"/>
                  <a:gd name="T11" fmla="*/ 49 h 227"/>
                  <a:gd name="T12" fmla="*/ 299 w 299"/>
                  <a:gd name="T13" fmla="*/ 66 h 227"/>
                  <a:gd name="T14" fmla="*/ 297 w 299"/>
                  <a:gd name="T15" fmla="*/ 82 h 227"/>
                  <a:gd name="T16" fmla="*/ 290 w 299"/>
                  <a:gd name="T17" fmla="*/ 97 h 227"/>
                  <a:gd name="T18" fmla="*/ 280 w 299"/>
                  <a:gd name="T19" fmla="*/ 111 h 227"/>
                  <a:gd name="T20" fmla="*/ 267 w 299"/>
                  <a:gd name="T21" fmla="*/ 122 h 227"/>
                  <a:gd name="T22" fmla="*/ 98 w 299"/>
                  <a:gd name="T23" fmla="*/ 218 h 227"/>
                  <a:gd name="T24" fmla="*/ 82 w 299"/>
                  <a:gd name="T25" fmla="*/ 224 h 227"/>
                  <a:gd name="T26" fmla="*/ 65 w 299"/>
                  <a:gd name="T27" fmla="*/ 227 h 227"/>
                  <a:gd name="T28" fmla="*/ 48 w 299"/>
                  <a:gd name="T29" fmla="*/ 224 h 227"/>
                  <a:gd name="T30" fmla="*/ 33 w 299"/>
                  <a:gd name="T31" fmla="*/ 219 h 227"/>
                  <a:gd name="T32" fmla="*/ 19 w 299"/>
                  <a:gd name="T33" fmla="*/ 208 h 227"/>
                  <a:gd name="T34" fmla="*/ 8 w 299"/>
                  <a:gd name="T35" fmla="*/ 195 h 227"/>
                  <a:gd name="T36" fmla="*/ 2 w 299"/>
                  <a:gd name="T37" fmla="*/ 179 h 227"/>
                  <a:gd name="T38" fmla="*/ 0 w 299"/>
                  <a:gd name="T39" fmla="*/ 162 h 227"/>
                  <a:gd name="T40" fmla="*/ 2 w 299"/>
                  <a:gd name="T41" fmla="*/ 146 h 227"/>
                  <a:gd name="T42" fmla="*/ 8 w 299"/>
                  <a:gd name="T43" fmla="*/ 130 h 227"/>
                  <a:gd name="T44" fmla="*/ 18 w 299"/>
                  <a:gd name="T45" fmla="*/ 117 h 227"/>
                  <a:gd name="T46" fmla="*/ 32 w 299"/>
                  <a:gd name="T47" fmla="*/ 107 h 227"/>
                  <a:gd name="T48" fmla="*/ 201 w 299"/>
                  <a:gd name="T49" fmla="*/ 10 h 227"/>
                  <a:gd name="T50" fmla="*/ 218 w 299"/>
                  <a:gd name="T51" fmla="*/ 2 h 227"/>
                  <a:gd name="T52" fmla="*/ 234 w 299"/>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7">
                    <a:moveTo>
                      <a:pt x="234" y="0"/>
                    </a:moveTo>
                    <a:lnTo>
                      <a:pt x="251" y="3"/>
                    </a:lnTo>
                    <a:lnTo>
                      <a:pt x="266" y="9"/>
                    </a:lnTo>
                    <a:lnTo>
                      <a:pt x="280" y="19"/>
                    </a:lnTo>
                    <a:lnTo>
                      <a:pt x="290" y="33"/>
                    </a:lnTo>
                    <a:lnTo>
                      <a:pt x="297" y="49"/>
                    </a:lnTo>
                    <a:lnTo>
                      <a:pt x="299" y="66"/>
                    </a:lnTo>
                    <a:lnTo>
                      <a:pt x="297" y="82"/>
                    </a:lnTo>
                    <a:lnTo>
                      <a:pt x="290" y="97"/>
                    </a:lnTo>
                    <a:lnTo>
                      <a:pt x="280" y="111"/>
                    </a:lnTo>
                    <a:lnTo>
                      <a:pt x="267" y="122"/>
                    </a:lnTo>
                    <a:lnTo>
                      <a:pt x="98" y="218"/>
                    </a:lnTo>
                    <a:lnTo>
                      <a:pt x="82" y="224"/>
                    </a:lnTo>
                    <a:lnTo>
                      <a:pt x="65" y="227"/>
                    </a:lnTo>
                    <a:lnTo>
                      <a:pt x="48" y="224"/>
                    </a:lnTo>
                    <a:lnTo>
                      <a:pt x="33" y="219"/>
                    </a:lnTo>
                    <a:lnTo>
                      <a:pt x="19" y="208"/>
                    </a:lnTo>
                    <a:lnTo>
                      <a:pt x="8" y="195"/>
                    </a:lnTo>
                    <a:lnTo>
                      <a:pt x="2" y="179"/>
                    </a:lnTo>
                    <a:lnTo>
                      <a:pt x="0" y="162"/>
                    </a:lnTo>
                    <a:lnTo>
                      <a:pt x="2" y="146"/>
                    </a:lnTo>
                    <a:lnTo>
                      <a:pt x="8" y="130"/>
                    </a:lnTo>
                    <a:lnTo>
                      <a:pt x="18" y="117"/>
                    </a:lnTo>
                    <a:lnTo>
                      <a:pt x="32" y="107"/>
                    </a:lnTo>
                    <a:lnTo>
                      <a:pt x="201" y="10"/>
                    </a:lnTo>
                    <a:lnTo>
                      <a:pt x="218" y="2"/>
                    </a:lnTo>
                    <a:lnTo>
                      <a:pt x="2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78" name="Freeform 33">
                <a:extLst>
                  <a:ext uri="{FF2B5EF4-FFF2-40B4-BE49-F238E27FC236}">
                    <a16:creationId xmlns:a16="http://schemas.microsoft.com/office/drawing/2014/main" id="{D82958A7-6419-4387-80DA-8EE4EF4AEC5C}"/>
                  </a:ext>
                </a:extLst>
              </p:cNvPr>
              <p:cNvSpPr>
                <a:spLocks/>
              </p:cNvSpPr>
              <p:nvPr/>
            </p:nvSpPr>
            <p:spPr bwMode="auto">
              <a:xfrm>
                <a:off x="6946900" y="1536700"/>
                <a:ext cx="34925" cy="25400"/>
              </a:xfrm>
              <a:custGeom>
                <a:avLst/>
                <a:gdLst>
                  <a:gd name="T0" fmla="*/ 65 w 299"/>
                  <a:gd name="T1" fmla="*/ 0 h 227"/>
                  <a:gd name="T2" fmla="*/ 82 w 299"/>
                  <a:gd name="T3" fmla="*/ 2 h 227"/>
                  <a:gd name="T4" fmla="*/ 98 w 299"/>
                  <a:gd name="T5" fmla="*/ 10 h 227"/>
                  <a:gd name="T6" fmla="*/ 267 w 299"/>
                  <a:gd name="T7" fmla="*/ 107 h 227"/>
                  <a:gd name="T8" fmla="*/ 281 w 299"/>
                  <a:gd name="T9" fmla="*/ 117 h 227"/>
                  <a:gd name="T10" fmla="*/ 290 w 299"/>
                  <a:gd name="T11" fmla="*/ 130 h 227"/>
                  <a:gd name="T12" fmla="*/ 297 w 299"/>
                  <a:gd name="T13" fmla="*/ 146 h 227"/>
                  <a:gd name="T14" fmla="*/ 299 w 299"/>
                  <a:gd name="T15" fmla="*/ 162 h 227"/>
                  <a:gd name="T16" fmla="*/ 297 w 299"/>
                  <a:gd name="T17" fmla="*/ 179 h 227"/>
                  <a:gd name="T18" fmla="*/ 290 w 299"/>
                  <a:gd name="T19" fmla="*/ 195 h 227"/>
                  <a:gd name="T20" fmla="*/ 280 w 299"/>
                  <a:gd name="T21" fmla="*/ 208 h 227"/>
                  <a:gd name="T22" fmla="*/ 266 w 299"/>
                  <a:gd name="T23" fmla="*/ 219 h 227"/>
                  <a:gd name="T24" fmla="*/ 251 w 299"/>
                  <a:gd name="T25" fmla="*/ 224 h 227"/>
                  <a:gd name="T26" fmla="*/ 234 w 299"/>
                  <a:gd name="T27" fmla="*/ 227 h 227"/>
                  <a:gd name="T28" fmla="*/ 217 w 299"/>
                  <a:gd name="T29" fmla="*/ 224 h 227"/>
                  <a:gd name="T30" fmla="*/ 201 w 299"/>
                  <a:gd name="T31" fmla="*/ 218 h 227"/>
                  <a:gd name="T32" fmla="*/ 32 w 299"/>
                  <a:gd name="T33" fmla="*/ 122 h 227"/>
                  <a:gd name="T34" fmla="*/ 19 w 299"/>
                  <a:gd name="T35" fmla="*/ 111 h 227"/>
                  <a:gd name="T36" fmla="*/ 8 w 299"/>
                  <a:gd name="T37" fmla="*/ 97 h 227"/>
                  <a:gd name="T38" fmla="*/ 2 w 299"/>
                  <a:gd name="T39" fmla="*/ 82 h 227"/>
                  <a:gd name="T40" fmla="*/ 0 w 299"/>
                  <a:gd name="T41" fmla="*/ 66 h 227"/>
                  <a:gd name="T42" fmla="*/ 2 w 299"/>
                  <a:gd name="T43" fmla="*/ 49 h 227"/>
                  <a:gd name="T44" fmla="*/ 8 w 299"/>
                  <a:gd name="T45" fmla="*/ 33 h 227"/>
                  <a:gd name="T46" fmla="*/ 19 w 299"/>
                  <a:gd name="T47" fmla="*/ 19 h 227"/>
                  <a:gd name="T48" fmla="*/ 33 w 299"/>
                  <a:gd name="T49" fmla="*/ 9 h 227"/>
                  <a:gd name="T50" fmla="*/ 48 w 299"/>
                  <a:gd name="T51" fmla="*/ 3 h 227"/>
                  <a:gd name="T52" fmla="*/ 65 w 299"/>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7">
                    <a:moveTo>
                      <a:pt x="65" y="0"/>
                    </a:moveTo>
                    <a:lnTo>
                      <a:pt x="82" y="2"/>
                    </a:lnTo>
                    <a:lnTo>
                      <a:pt x="98" y="10"/>
                    </a:lnTo>
                    <a:lnTo>
                      <a:pt x="267" y="107"/>
                    </a:lnTo>
                    <a:lnTo>
                      <a:pt x="281" y="117"/>
                    </a:lnTo>
                    <a:lnTo>
                      <a:pt x="290" y="130"/>
                    </a:lnTo>
                    <a:lnTo>
                      <a:pt x="297" y="146"/>
                    </a:lnTo>
                    <a:lnTo>
                      <a:pt x="299" y="162"/>
                    </a:lnTo>
                    <a:lnTo>
                      <a:pt x="297" y="179"/>
                    </a:lnTo>
                    <a:lnTo>
                      <a:pt x="290" y="195"/>
                    </a:lnTo>
                    <a:lnTo>
                      <a:pt x="280" y="208"/>
                    </a:lnTo>
                    <a:lnTo>
                      <a:pt x="266" y="219"/>
                    </a:lnTo>
                    <a:lnTo>
                      <a:pt x="251" y="224"/>
                    </a:lnTo>
                    <a:lnTo>
                      <a:pt x="234" y="227"/>
                    </a:lnTo>
                    <a:lnTo>
                      <a:pt x="217" y="224"/>
                    </a:lnTo>
                    <a:lnTo>
                      <a:pt x="201" y="218"/>
                    </a:lnTo>
                    <a:lnTo>
                      <a:pt x="32" y="122"/>
                    </a:lnTo>
                    <a:lnTo>
                      <a:pt x="19" y="111"/>
                    </a:lnTo>
                    <a:lnTo>
                      <a:pt x="8" y="97"/>
                    </a:lnTo>
                    <a:lnTo>
                      <a:pt x="2" y="82"/>
                    </a:lnTo>
                    <a:lnTo>
                      <a:pt x="0" y="66"/>
                    </a:lnTo>
                    <a:lnTo>
                      <a:pt x="2" y="49"/>
                    </a:lnTo>
                    <a:lnTo>
                      <a:pt x="8" y="33"/>
                    </a:lnTo>
                    <a:lnTo>
                      <a:pt x="19" y="19"/>
                    </a:lnTo>
                    <a:lnTo>
                      <a:pt x="33" y="9"/>
                    </a:lnTo>
                    <a:lnTo>
                      <a:pt x="48" y="3"/>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79" name="Freeform 34">
                <a:extLst>
                  <a:ext uri="{FF2B5EF4-FFF2-40B4-BE49-F238E27FC236}">
                    <a16:creationId xmlns:a16="http://schemas.microsoft.com/office/drawing/2014/main" id="{8C26476D-91A3-4144-ACCE-A6155408D511}"/>
                  </a:ext>
                </a:extLst>
              </p:cNvPr>
              <p:cNvSpPr>
                <a:spLocks/>
              </p:cNvSpPr>
              <p:nvPr/>
            </p:nvSpPr>
            <p:spPr bwMode="auto">
              <a:xfrm>
                <a:off x="6965950" y="1463675"/>
                <a:ext cx="38100" cy="15875"/>
              </a:xfrm>
              <a:custGeom>
                <a:avLst/>
                <a:gdLst>
                  <a:gd name="T0" fmla="*/ 65 w 326"/>
                  <a:gd name="T1" fmla="*/ 0 h 129"/>
                  <a:gd name="T2" fmla="*/ 261 w 326"/>
                  <a:gd name="T3" fmla="*/ 0 h 129"/>
                  <a:gd name="T4" fmla="*/ 278 w 326"/>
                  <a:gd name="T5" fmla="*/ 3 h 129"/>
                  <a:gd name="T6" fmla="*/ 294 w 326"/>
                  <a:gd name="T7" fmla="*/ 9 h 129"/>
                  <a:gd name="T8" fmla="*/ 306 w 326"/>
                  <a:gd name="T9" fmla="*/ 19 h 129"/>
                  <a:gd name="T10" fmla="*/ 316 w 326"/>
                  <a:gd name="T11" fmla="*/ 32 h 129"/>
                  <a:gd name="T12" fmla="*/ 324 w 326"/>
                  <a:gd name="T13" fmla="*/ 47 h 129"/>
                  <a:gd name="T14" fmla="*/ 326 w 326"/>
                  <a:gd name="T15" fmla="*/ 65 h 129"/>
                  <a:gd name="T16" fmla="*/ 324 w 326"/>
                  <a:gd name="T17" fmla="*/ 82 h 129"/>
                  <a:gd name="T18" fmla="*/ 316 w 326"/>
                  <a:gd name="T19" fmla="*/ 97 h 129"/>
                  <a:gd name="T20" fmla="*/ 306 w 326"/>
                  <a:gd name="T21" fmla="*/ 110 h 129"/>
                  <a:gd name="T22" fmla="*/ 294 w 326"/>
                  <a:gd name="T23" fmla="*/ 120 h 129"/>
                  <a:gd name="T24" fmla="*/ 278 w 326"/>
                  <a:gd name="T25" fmla="*/ 127 h 129"/>
                  <a:gd name="T26" fmla="*/ 261 w 326"/>
                  <a:gd name="T27" fmla="*/ 129 h 129"/>
                  <a:gd name="T28" fmla="*/ 65 w 326"/>
                  <a:gd name="T29" fmla="*/ 129 h 129"/>
                  <a:gd name="T30" fmla="*/ 48 w 326"/>
                  <a:gd name="T31" fmla="*/ 127 h 129"/>
                  <a:gd name="T32" fmla="*/ 32 w 326"/>
                  <a:gd name="T33" fmla="*/ 120 h 129"/>
                  <a:gd name="T34" fmla="*/ 19 w 326"/>
                  <a:gd name="T35" fmla="*/ 110 h 129"/>
                  <a:gd name="T36" fmla="*/ 9 w 326"/>
                  <a:gd name="T37" fmla="*/ 97 h 129"/>
                  <a:gd name="T38" fmla="*/ 2 w 326"/>
                  <a:gd name="T39" fmla="*/ 82 h 129"/>
                  <a:gd name="T40" fmla="*/ 0 w 326"/>
                  <a:gd name="T41" fmla="*/ 65 h 129"/>
                  <a:gd name="T42" fmla="*/ 2 w 326"/>
                  <a:gd name="T43" fmla="*/ 47 h 129"/>
                  <a:gd name="T44" fmla="*/ 9 w 326"/>
                  <a:gd name="T45" fmla="*/ 32 h 129"/>
                  <a:gd name="T46" fmla="*/ 19 w 326"/>
                  <a:gd name="T47" fmla="*/ 19 h 129"/>
                  <a:gd name="T48" fmla="*/ 32 w 326"/>
                  <a:gd name="T49" fmla="*/ 9 h 129"/>
                  <a:gd name="T50" fmla="*/ 48 w 326"/>
                  <a:gd name="T51" fmla="*/ 3 h 129"/>
                  <a:gd name="T52" fmla="*/ 65 w 326"/>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6" h="129">
                    <a:moveTo>
                      <a:pt x="65" y="0"/>
                    </a:moveTo>
                    <a:lnTo>
                      <a:pt x="261" y="0"/>
                    </a:lnTo>
                    <a:lnTo>
                      <a:pt x="278" y="3"/>
                    </a:lnTo>
                    <a:lnTo>
                      <a:pt x="294" y="9"/>
                    </a:lnTo>
                    <a:lnTo>
                      <a:pt x="306" y="19"/>
                    </a:lnTo>
                    <a:lnTo>
                      <a:pt x="316" y="32"/>
                    </a:lnTo>
                    <a:lnTo>
                      <a:pt x="324" y="47"/>
                    </a:lnTo>
                    <a:lnTo>
                      <a:pt x="326" y="65"/>
                    </a:lnTo>
                    <a:lnTo>
                      <a:pt x="324" y="82"/>
                    </a:lnTo>
                    <a:lnTo>
                      <a:pt x="316" y="97"/>
                    </a:lnTo>
                    <a:lnTo>
                      <a:pt x="306" y="110"/>
                    </a:lnTo>
                    <a:lnTo>
                      <a:pt x="294" y="120"/>
                    </a:lnTo>
                    <a:lnTo>
                      <a:pt x="278" y="127"/>
                    </a:lnTo>
                    <a:lnTo>
                      <a:pt x="261" y="129"/>
                    </a:lnTo>
                    <a:lnTo>
                      <a:pt x="65" y="129"/>
                    </a:lnTo>
                    <a:lnTo>
                      <a:pt x="48" y="127"/>
                    </a:lnTo>
                    <a:lnTo>
                      <a:pt x="32" y="120"/>
                    </a:lnTo>
                    <a:lnTo>
                      <a:pt x="19" y="110"/>
                    </a:lnTo>
                    <a:lnTo>
                      <a:pt x="9" y="97"/>
                    </a:lnTo>
                    <a:lnTo>
                      <a:pt x="2" y="82"/>
                    </a:lnTo>
                    <a:lnTo>
                      <a:pt x="0" y="65"/>
                    </a:lnTo>
                    <a:lnTo>
                      <a:pt x="2" y="47"/>
                    </a:lnTo>
                    <a:lnTo>
                      <a:pt x="9" y="32"/>
                    </a:lnTo>
                    <a:lnTo>
                      <a:pt x="19" y="19"/>
                    </a:lnTo>
                    <a:lnTo>
                      <a:pt x="32" y="9"/>
                    </a:lnTo>
                    <a:lnTo>
                      <a:pt x="48" y="3"/>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80" name="Freeform 35">
                <a:extLst>
                  <a:ext uri="{FF2B5EF4-FFF2-40B4-BE49-F238E27FC236}">
                    <a16:creationId xmlns:a16="http://schemas.microsoft.com/office/drawing/2014/main" id="{6A12B982-A99C-4349-98F1-8ACECB63B9DE}"/>
                  </a:ext>
                </a:extLst>
              </p:cNvPr>
              <p:cNvSpPr>
                <a:spLocks/>
              </p:cNvSpPr>
              <p:nvPr/>
            </p:nvSpPr>
            <p:spPr bwMode="auto">
              <a:xfrm>
                <a:off x="6946900" y="1382713"/>
                <a:ext cx="34925" cy="25400"/>
              </a:xfrm>
              <a:custGeom>
                <a:avLst/>
                <a:gdLst>
                  <a:gd name="T0" fmla="*/ 234 w 299"/>
                  <a:gd name="T1" fmla="*/ 0 h 226"/>
                  <a:gd name="T2" fmla="*/ 251 w 299"/>
                  <a:gd name="T3" fmla="*/ 2 h 226"/>
                  <a:gd name="T4" fmla="*/ 266 w 299"/>
                  <a:gd name="T5" fmla="*/ 8 h 226"/>
                  <a:gd name="T6" fmla="*/ 280 w 299"/>
                  <a:gd name="T7" fmla="*/ 18 h 226"/>
                  <a:gd name="T8" fmla="*/ 290 w 299"/>
                  <a:gd name="T9" fmla="*/ 31 h 226"/>
                  <a:gd name="T10" fmla="*/ 297 w 299"/>
                  <a:gd name="T11" fmla="*/ 47 h 226"/>
                  <a:gd name="T12" fmla="*/ 299 w 299"/>
                  <a:gd name="T13" fmla="*/ 64 h 226"/>
                  <a:gd name="T14" fmla="*/ 297 w 299"/>
                  <a:gd name="T15" fmla="*/ 81 h 226"/>
                  <a:gd name="T16" fmla="*/ 290 w 299"/>
                  <a:gd name="T17" fmla="*/ 96 h 226"/>
                  <a:gd name="T18" fmla="*/ 281 w 299"/>
                  <a:gd name="T19" fmla="*/ 110 h 226"/>
                  <a:gd name="T20" fmla="*/ 267 w 299"/>
                  <a:gd name="T21" fmla="*/ 120 h 226"/>
                  <a:gd name="T22" fmla="*/ 98 w 299"/>
                  <a:gd name="T23" fmla="*/ 216 h 226"/>
                  <a:gd name="T24" fmla="*/ 82 w 299"/>
                  <a:gd name="T25" fmla="*/ 224 h 226"/>
                  <a:gd name="T26" fmla="*/ 65 w 299"/>
                  <a:gd name="T27" fmla="*/ 226 h 226"/>
                  <a:gd name="T28" fmla="*/ 49 w 299"/>
                  <a:gd name="T29" fmla="*/ 224 h 226"/>
                  <a:gd name="T30" fmla="*/ 33 w 299"/>
                  <a:gd name="T31" fmla="*/ 217 h 226"/>
                  <a:gd name="T32" fmla="*/ 19 w 299"/>
                  <a:gd name="T33" fmla="*/ 207 h 226"/>
                  <a:gd name="T34" fmla="*/ 8 w 299"/>
                  <a:gd name="T35" fmla="*/ 193 h 226"/>
                  <a:gd name="T36" fmla="*/ 2 w 299"/>
                  <a:gd name="T37" fmla="*/ 177 h 226"/>
                  <a:gd name="T38" fmla="*/ 0 w 299"/>
                  <a:gd name="T39" fmla="*/ 160 h 226"/>
                  <a:gd name="T40" fmla="*/ 2 w 299"/>
                  <a:gd name="T41" fmla="*/ 144 h 226"/>
                  <a:gd name="T42" fmla="*/ 8 w 299"/>
                  <a:gd name="T43" fmla="*/ 129 h 226"/>
                  <a:gd name="T44" fmla="*/ 19 w 299"/>
                  <a:gd name="T45" fmla="*/ 116 h 226"/>
                  <a:gd name="T46" fmla="*/ 32 w 299"/>
                  <a:gd name="T47" fmla="*/ 104 h 226"/>
                  <a:gd name="T48" fmla="*/ 201 w 299"/>
                  <a:gd name="T49" fmla="*/ 8 h 226"/>
                  <a:gd name="T50" fmla="*/ 218 w 299"/>
                  <a:gd name="T51" fmla="*/ 2 h 226"/>
                  <a:gd name="T52" fmla="*/ 234 w 299"/>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9" h="226">
                    <a:moveTo>
                      <a:pt x="234" y="0"/>
                    </a:moveTo>
                    <a:lnTo>
                      <a:pt x="251" y="2"/>
                    </a:lnTo>
                    <a:lnTo>
                      <a:pt x="266" y="8"/>
                    </a:lnTo>
                    <a:lnTo>
                      <a:pt x="280" y="18"/>
                    </a:lnTo>
                    <a:lnTo>
                      <a:pt x="290" y="31"/>
                    </a:lnTo>
                    <a:lnTo>
                      <a:pt x="297" y="47"/>
                    </a:lnTo>
                    <a:lnTo>
                      <a:pt x="299" y="64"/>
                    </a:lnTo>
                    <a:lnTo>
                      <a:pt x="297" y="81"/>
                    </a:lnTo>
                    <a:lnTo>
                      <a:pt x="290" y="96"/>
                    </a:lnTo>
                    <a:lnTo>
                      <a:pt x="281" y="110"/>
                    </a:lnTo>
                    <a:lnTo>
                      <a:pt x="267" y="120"/>
                    </a:lnTo>
                    <a:lnTo>
                      <a:pt x="98" y="216"/>
                    </a:lnTo>
                    <a:lnTo>
                      <a:pt x="82" y="224"/>
                    </a:lnTo>
                    <a:lnTo>
                      <a:pt x="65" y="226"/>
                    </a:lnTo>
                    <a:lnTo>
                      <a:pt x="49" y="224"/>
                    </a:lnTo>
                    <a:lnTo>
                      <a:pt x="33" y="217"/>
                    </a:lnTo>
                    <a:lnTo>
                      <a:pt x="19" y="207"/>
                    </a:lnTo>
                    <a:lnTo>
                      <a:pt x="8" y="193"/>
                    </a:lnTo>
                    <a:lnTo>
                      <a:pt x="2" y="177"/>
                    </a:lnTo>
                    <a:lnTo>
                      <a:pt x="0" y="160"/>
                    </a:lnTo>
                    <a:lnTo>
                      <a:pt x="2" y="144"/>
                    </a:lnTo>
                    <a:lnTo>
                      <a:pt x="8" y="129"/>
                    </a:lnTo>
                    <a:lnTo>
                      <a:pt x="19" y="116"/>
                    </a:lnTo>
                    <a:lnTo>
                      <a:pt x="32" y="104"/>
                    </a:lnTo>
                    <a:lnTo>
                      <a:pt x="201" y="8"/>
                    </a:lnTo>
                    <a:lnTo>
                      <a:pt x="218" y="2"/>
                    </a:lnTo>
                    <a:lnTo>
                      <a:pt x="2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81" name="Freeform 36">
                <a:extLst>
                  <a:ext uri="{FF2B5EF4-FFF2-40B4-BE49-F238E27FC236}">
                    <a16:creationId xmlns:a16="http://schemas.microsoft.com/office/drawing/2014/main" id="{3D25007D-0EDB-438D-BF79-AD6A7085D3CF}"/>
                  </a:ext>
                </a:extLst>
              </p:cNvPr>
              <p:cNvSpPr>
                <a:spLocks/>
              </p:cNvSpPr>
              <p:nvPr/>
            </p:nvSpPr>
            <p:spPr bwMode="auto">
              <a:xfrm>
                <a:off x="6894513" y="1320800"/>
                <a:ext cx="25400" cy="34925"/>
              </a:xfrm>
              <a:custGeom>
                <a:avLst/>
                <a:gdLst>
                  <a:gd name="T0" fmla="*/ 162 w 228"/>
                  <a:gd name="T1" fmla="*/ 0 h 297"/>
                  <a:gd name="T2" fmla="*/ 179 w 228"/>
                  <a:gd name="T3" fmla="*/ 2 h 297"/>
                  <a:gd name="T4" fmla="*/ 195 w 228"/>
                  <a:gd name="T5" fmla="*/ 10 h 297"/>
                  <a:gd name="T6" fmla="*/ 209 w 228"/>
                  <a:gd name="T7" fmla="*/ 20 h 297"/>
                  <a:gd name="T8" fmla="*/ 219 w 228"/>
                  <a:gd name="T9" fmla="*/ 33 h 297"/>
                  <a:gd name="T10" fmla="*/ 226 w 228"/>
                  <a:gd name="T11" fmla="*/ 49 h 297"/>
                  <a:gd name="T12" fmla="*/ 228 w 228"/>
                  <a:gd name="T13" fmla="*/ 65 h 297"/>
                  <a:gd name="T14" fmla="*/ 226 w 228"/>
                  <a:gd name="T15" fmla="*/ 82 h 297"/>
                  <a:gd name="T16" fmla="*/ 219 w 228"/>
                  <a:gd name="T17" fmla="*/ 97 h 297"/>
                  <a:gd name="T18" fmla="*/ 121 w 228"/>
                  <a:gd name="T19" fmla="*/ 265 h 297"/>
                  <a:gd name="T20" fmla="*/ 111 w 228"/>
                  <a:gd name="T21" fmla="*/ 279 h 297"/>
                  <a:gd name="T22" fmla="*/ 97 w 228"/>
                  <a:gd name="T23" fmla="*/ 290 h 297"/>
                  <a:gd name="T24" fmla="*/ 82 w 228"/>
                  <a:gd name="T25" fmla="*/ 295 h 297"/>
                  <a:gd name="T26" fmla="*/ 65 w 228"/>
                  <a:gd name="T27" fmla="*/ 297 h 297"/>
                  <a:gd name="T28" fmla="*/ 49 w 228"/>
                  <a:gd name="T29" fmla="*/ 295 h 297"/>
                  <a:gd name="T30" fmla="*/ 33 w 228"/>
                  <a:gd name="T31" fmla="*/ 289 h 297"/>
                  <a:gd name="T32" fmla="*/ 18 w 228"/>
                  <a:gd name="T33" fmla="*/ 278 h 297"/>
                  <a:gd name="T34" fmla="*/ 9 w 228"/>
                  <a:gd name="T35" fmla="*/ 265 h 297"/>
                  <a:gd name="T36" fmla="*/ 2 w 228"/>
                  <a:gd name="T37" fmla="*/ 250 h 297"/>
                  <a:gd name="T38" fmla="*/ 0 w 228"/>
                  <a:gd name="T39" fmla="*/ 234 h 297"/>
                  <a:gd name="T40" fmla="*/ 2 w 228"/>
                  <a:gd name="T41" fmla="*/ 217 h 297"/>
                  <a:gd name="T42" fmla="*/ 9 w 228"/>
                  <a:gd name="T43" fmla="*/ 201 h 297"/>
                  <a:gd name="T44" fmla="*/ 106 w 228"/>
                  <a:gd name="T45" fmla="*/ 33 h 297"/>
                  <a:gd name="T46" fmla="*/ 117 w 228"/>
                  <a:gd name="T47" fmla="*/ 19 h 297"/>
                  <a:gd name="T48" fmla="*/ 131 w 228"/>
                  <a:gd name="T49" fmla="*/ 9 h 297"/>
                  <a:gd name="T50" fmla="*/ 146 w 228"/>
                  <a:gd name="T51" fmla="*/ 2 h 297"/>
                  <a:gd name="T52" fmla="*/ 162 w 228"/>
                  <a:gd name="T5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97">
                    <a:moveTo>
                      <a:pt x="162" y="0"/>
                    </a:moveTo>
                    <a:lnTo>
                      <a:pt x="179" y="2"/>
                    </a:lnTo>
                    <a:lnTo>
                      <a:pt x="195" y="10"/>
                    </a:lnTo>
                    <a:lnTo>
                      <a:pt x="209" y="20"/>
                    </a:lnTo>
                    <a:lnTo>
                      <a:pt x="219" y="33"/>
                    </a:lnTo>
                    <a:lnTo>
                      <a:pt x="226" y="49"/>
                    </a:lnTo>
                    <a:lnTo>
                      <a:pt x="228" y="65"/>
                    </a:lnTo>
                    <a:lnTo>
                      <a:pt x="226" y="82"/>
                    </a:lnTo>
                    <a:lnTo>
                      <a:pt x="219" y="97"/>
                    </a:lnTo>
                    <a:lnTo>
                      <a:pt x="121" y="265"/>
                    </a:lnTo>
                    <a:lnTo>
                      <a:pt x="111" y="279"/>
                    </a:lnTo>
                    <a:lnTo>
                      <a:pt x="97" y="290"/>
                    </a:lnTo>
                    <a:lnTo>
                      <a:pt x="82" y="295"/>
                    </a:lnTo>
                    <a:lnTo>
                      <a:pt x="65" y="297"/>
                    </a:lnTo>
                    <a:lnTo>
                      <a:pt x="49" y="295"/>
                    </a:lnTo>
                    <a:lnTo>
                      <a:pt x="33" y="289"/>
                    </a:lnTo>
                    <a:lnTo>
                      <a:pt x="18" y="278"/>
                    </a:lnTo>
                    <a:lnTo>
                      <a:pt x="9" y="265"/>
                    </a:lnTo>
                    <a:lnTo>
                      <a:pt x="2" y="250"/>
                    </a:lnTo>
                    <a:lnTo>
                      <a:pt x="0" y="234"/>
                    </a:lnTo>
                    <a:lnTo>
                      <a:pt x="2" y="217"/>
                    </a:lnTo>
                    <a:lnTo>
                      <a:pt x="9" y="201"/>
                    </a:lnTo>
                    <a:lnTo>
                      <a:pt x="106" y="33"/>
                    </a:lnTo>
                    <a:lnTo>
                      <a:pt x="117" y="19"/>
                    </a:lnTo>
                    <a:lnTo>
                      <a:pt x="131" y="9"/>
                    </a:lnTo>
                    <a:lnTo>
                      <a:pt x="146" y="2"/>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82" name="Freeform 37">
                <a:extLst>
                  <a:ext uri="{FF2B5EF4-FFF2-40B4-BE49-F238E27FC236}">
                    <a16:creationId xmlns:a16="http://schemas.microsoft.com/office/drawing/2014/main" id="{DC7D4EC0-AD67-447B-91C1-48267E45A8F7}"/>
                  </a:ext>
                </a:extLst>
              </p:cNvPr>
              <p:cNvSpPr>
                <a:spLocks/>
              </p:cNvSpPr>
              <p:nvPr/>
            </p:nvSpPr>
            <p:spPr bwMode="auto">
              <a:xfrm>
                <a:off x="6811963" y="1409700"/>
                <a:ext cx="34925" cy="114300"/>
              </a:xfrm>
              <a:custGeom>
                <a:avLst/>
                <a:gdLst>
                  <a:gd name="T0" fmla="*/ 157 w 313"/>
                  <a:gd name="T1" fmla="*/ 0 h 1007"/>
                  <a:gd name="T2" fmla="*/ 189 w 313"/>
                  <a:gd name="T3" fmla="*/ 2 h 1007"/>
                  <a:gd name="T4" fmla="*/ 216 w 313"/>
                  <a:gd name="T5" fmla="*/ 7 h 1007"/>
                  <a:gd name="T6" fmla="*/ 242 w 313"/>
                  <a:gd name="T7" fmla="*/ 17 h 1007"/>
                  <a:gd name="T8" fmla="*/ 263 w 313"/>
                  <a:gd name="T9" fmla="*/ 31 h 1007"/>
                  <a:gd name="T10" fmla="*/ 281 w 313"/>
                  <a:gd name="T11" fmla="*/ 48 h 1007"/>
                  <a:gd name="T12" fmla="*/ 295 w 313"/>
                  <a:gd name="T13" fmla="*/ 68 h 1007"/>
                  <a:gd name="T14" fmla="*/ 306 w 313"/>
                  <a:gd name="T15" fmla="*/ 92 h 1007"/>
                  <a:gd name="T16" fmla="*/ 311 w 313"/>
                  <a:gd name="T17" fmla="*/ 120 h 1007"/>
                  <a:gd name="T18" fmla="*/ 313 w 313"/>
                  <a:gd name="T19" fmla="*/ 152 h 1007"/>
                  <a:gd name="T20" fmla="*/ 313 w 313"/>
                  <a:gd name="T21" fmla="*/ 380 h 1007"/>
                  <a:gd name="T22" fmla="*/ 312 w 313"/>
                  <a:gd name="T23" fmla="*/ 411 h 1007"/>
                  <a:gd name="T24" fmla="*/ 309 w 313"/>
                  <a:gd name="T25" fmla="*/ 442 h 1007"/>
                  <a:gd name="T26" fmla="*/ 306 w 313"/>
                  <a:gd name="T27" fmla="*/ 473 h 1007"/>
                  <a:gd name="T28" fmla="*/ 244 w 313"/>
                  <a:gd name="T29" fmla="*/ 934 h 1007"/>
                  <a:gd name="T30" fmla="*/ 240 w 313"/>
                  <a:gd name="T31" fmla="*/ 956 h 1007"/>
                  <a:gd name="T32" fmla="*/ 232 w 313"/>
                  <a:gd name="T33" fmla="*/ 974 h 1007"/>
                  <a:gd name="T34" fmla="*/ 223 w 313"/>
                  <a:gd name="T35" fmla="*/ 987 h 1007"/>
                  <a:gd name="T36" fmla="*/ 210 w 313"/>
                  <a:gd name="T37" fmla="*/ 996 h 1007"/>
                  <a:gd name="T38" fmla="*/ 195 w 313"/>
                  <a:gd name="T39" fmla="*/ 1002 h 1007"/>
                  <a:gd name="T40" fmla="*/ 177 w 313"/>
                  <a:gd name="T41" fmla="*/ 1006 h 1007"/>
                  <a:gd name="T42" fmla="*/ 157 w 313"/>
                  <a:gd name="T43" fmla="*/ 1007 h 1007"/>
                  <a:gd name="T44" fmla="*/ 137 w 313"/>
                  <a:gd name="T45" fmla="*/ 1006 h 1007"/>
                  <a:gd name="T46" fmla="*/ 118 w 313"/>
                  <a:gd name="T47" fmla="*/ 1002 h 1007"/>
                  <a:gd name="T48" fmla="*/ 104 w 313"/>
                  <a:gd name="T49" fmla="*/ 996 h 1007"/>
                  <a:gd name="T50" fmla="*/ 91 w 313"/>
                  <a:gd name="T51" fmla="*/ 987 h 1007"/>
                  <a:gd name="T52" fmla="*/ 81 w 313"/>
                  <a:gd name="T53" fmla="*/ 974 h 1007"/>
                  <a:gd name="T54" fmla="*/ 74 w 313"/>
                  <a:gd name="T55" fmla="*/ 956 h 1007"/>
                  <a:gd name="T56" fmla="*/ 70 w 313"/>
                  <a:gd name="T57" fmla="*/ 934 h 1007"/>
                  <a:gd name="T58" fmla="*/ 8 w 313"/>
                  <a:gd name="T59" fmla="*/ 473 h 1007"/>
                  <a:gd name="T60" fmla="*/ 5 w 313"/>
                  <a:gd name="T61" fmla="*/ 442 h 1007"/>
                  <a:gd name="T62" fmla="*/ 1 w 313"/>
                  <a:gd name="T63" fmla="*/ 411 h 1007"/>
                  <a:gd name="T64" fmla="*/ 0 w 313"/>
                  <a:gd name="T65" fmla="*/ 380 h 1007"/>
                  <a:gd name="T66" fmla="*/ 0 w 313"/>
                  <a:gd name="T67" fmla="*/ 152 h 1007"/>
                  <a:gd name="T68" fmla="*/ 3 w 313"/>
                  <a:gd name="T69" fmla="*/ 120 h 1007"/>
                  <a:gd name="T70" fmla="*/ 8 w 313"/>
                  <a:gd name="T71" fmla="*/ 92 h 1007"/>
                  <a:gd name="T72" fmla="*/ 18 w 313"/>
                  <a:gd name="T73" fmla="*/ 68 h 1007"/>
                  <a:gd name="T74" fmla="*/ 32 w 313"/>
                  <a:gd name="T75" fmla="*/ 48 h 1007"/>
                  <a:gd name="T76" fmla="*/ 50 w 313"/>
                  <a:gd name="T77" fmla="*/ 31 h 1007"/>
                  <a:gd name="T78" fmla="*/ 72 w 313"/>
                  <a:gd name="T79" fmla="*/ 17 h 1007"/>
                  <a:gd name="T80" fmla="*/ 97 w 313"/>
                  <a:gd name="T81" fmla="*/ 7 h 1007"/>
                  <a:gd name="T82" fmla="*/ 125 w 313"/>
                  <a:gd name="T83" fmla="*/ 2 h 1007"/>
                  <a:gd name="T84" fmla="*/ 157 w 313"/>
                  <a:gd name="T85"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3" h="1007">
                    <a:moveTo>
                      <a:pt x="157" y="0"/>
                    </a:moveTo>
                    <a:lnTo>
                      <a:pt x="189" y="2"/>
                    </a:lnTo>
                    <a:lnTo>
                      <a:pt x="216" y="7"/>
                    </a:lnTo>
                    <a:lnTo>
                      <a:pt x="242" y="17"/>
                    </a:lnTo>
                    <a:lnTo>
                      <a:pt x="263" y="31"/>
                    </a:lnTo>
                    <a:lnTo>
                      <a:pt x="281" y="48"/>
                    </a:lnTo>
                    <a:lnTo>
                      <a:pt x="295" y="68"/>
                    </a:lnTo>
                    <a:lnTo>
                      <a:pt x="306" y="92"/>
                    </a:lnTo>
                    <a:lnTo>
                      <a:pt x="311" y="120"/>
                    </a:lnTo>
                    <a:lnTo>
                      <a:pt x="313" y="152"/>
                    </a:lnTo>
                    <a:lnTo>
                      <a:pt x="313" y="380"/>
                    </a:lnTo>
                    <a:lnTo>
                      <a:pt x="312" y="411"/>
                    </a:lnTo>
                    <a:lnTo>
                      <a:pt x="309" y="442"/>
                    </a:lnTo>
                    <a:lnTo>
                      <a:pt x="306" y="473"/>
                    </a:lnTo>
                    <a:lnTo>
                      <a:pt x="244" y="934"/>
                    </a:lnTo>
                    <a:lnTo>
                      <a:pt x="240" y="956"/>
                    </a:lnTo>
                    <a:lnTo>
                      <a:pt x="232" y="974"/>
                    </a:lnTo>
                    <a:lnTo>
                      <a:pt x="223" y="987"/>
                    </a:lnTo>
                    <a:lnTo>
                      <a:pt x="210" y="996"/>
                    </a:lnTo>
                    <a:lnTo>
                      <a:pt x="195" y="1002"/>
                    </a:lnTo>
                    <a:lnTo>
                      <a:pt x="177" y="1006"/>
                    </a:lnTo>
                    <a:lnTo>
                      <a:pt x="157" y="1007"/>
                    </a:lnTo>
                    <a:lnTo>
                      <a:pt x="137" y="1006"/>
                    </a:lnTo>
                    <a:lnTo>
                      <a:pt x="118" y="1002"/>
                    </a:lnTo>
                    <a:lnTo>
                      <a:pt x="104" y="996"/>
                    </a:lnTo>
                    <a:lnTo>
                      <a:pt x="91" y="987"/>
                    </a:lnTo>
                    <a:lnTo>
                      <a:pt x="81" y="974"/>
                    </a:lnTo>
                    <a:lnTo>
                      <a:pt x="74" y="956"/>
                    </a:lnTo>
                    <a:lnTo>
                      <a:pt x="70" y="934"/>
                    </a:lnTo>
                    <a:lnTo>
                      <a:pt x="8" y="473"/>
                    </a:lnTo>
                    <a:lnTo>
                      <a:pt x="5" y="442"/>
                    </a:lnTo>
                    <a:lnTo>
                      <a:pt x="1" y="411"/>
                    </a:lnTo>
                    <a:lnTo>
                      <a:pt x="0" y="380"/>
                    </a:lnTo>
                    <a:lnTo>
                      <a:pt x="0" y="152"/>
                    </a:lnTo>
                    <a:lnTo>
                      <a:pt x="3" y="120"/>
                    </a:lnTo>
                    <a:lnTo>
                      <a:pt x="8" y="92"/>
                    </a:lnTo>
                    <a:lnTo>
                      <a:pt x="18" y="68"/>
                    </a:lnTo>
                    <a:lnTo>
                      <a:pt x="32" y="48"/>
                    </a:lnTo>
                    <a:lnTo>
                      <a:pt x="50" y="31"/>
                    </a:lnTo>
                    <a:lnTo>
                      <a:pt x="72" y="17"/>
                    </a:lnTo>
                    <a:lnTo>
                      <a:pt x="97" y="7"/>
                    </a:lnTo>
                    <a:lnTo>
                      <a:pt x="125" y="2"/>
                    </a:lnTo>
                    <a:lnTo>
                      <a:pt x="1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83" name="Freeform 38">
                <a:extLst>
                  <a:ext uri="{FF2B5EF4-FFF2-40B4-BE49-F238E27FC236}">
                    <a16:creationId xmlns:a16="http://schemas.microsoft.com/office/drawing/2014/main" id="{74ED2853-629E-4A2C-9086-1D899B34BBA4}"/>
                  </a:ext>
                </a:extLst>
              </p:cNvPr>
              <p:cNvSpPr>
                <a:spLocks/>
              </p:cNvSpPr>
              <p:nvPr/>
            </p:nvSpPr>
            <p:spPr bwMode="auto">
              <a:xfrm>
                <a:off x="6811963" y="1538288"/>
                <a:ext cx="36512" cy="36513"/>
              </a:xfrm>
              <a:custGeom>
                <a:avLst/>
                <a:gdLst>
                  <a:gd name="T0" fmla="*/ 163 w 326"/>
                  <a:gd name="T1" fmla="*/ 0 h 323"/>
                  <a:gd name="T2" fmla="*/ 196 w 326"/>
                  <a:gd name="T3" fmla="*/ 4 h 323"/>
                  <a:gd name="T4" fmla="*/ 226 w 326"/>
                  <a:gd name="T5" fmla="*/ 13 h 323"/>
                  <a:gd name="T6" fmla="*/ 253 w 326"/>
                  <a:gd name="T7" fmla="*/ 28 h 323"/>
                  <a:gd name="T8" fmla="*/ 278 w 326"/>
                  <a:gd name="T9" fmla="*/ 47 h 323"/>
                  <a:gd name="T10" fmla="*/ 298 w 326"/>
                  <a:gd name="T11" fmla="*/ 71 h 323"/>
                  <a:gd name="T12" fmla="*/ 313 w 326"/>
                  <a:gd name="T13" fmla="*/ 99 h 323"/>
                  <a:gd name="T14" fmla="*/ 322 w 326"/>
                  <a:gd name="T15" fmla="*/ 129 h 323"/>
                  <a:gd name="T16" fmla="*/ 326 w 326"/>
                  <a:gd name="T17" fmla="*/ 161 h 323"/>
                  <a:gd name="T18" fmla="*/ 322 w 326"/>
                  <a:gd name="T19" fmla="*/ 194 h 323"/>
                  <a:gd name="T20" fmla="*/ 313 w 326"/>
                  <a:gd name="T21" fmla="*/ 225 h 323"/>
                  <a:gd name="T22" fmla="*/ 298 w 326"/>
                  <a:gd name="T23" fmla="*/ 252 h 323"/>
                  <a:gd name="T24" fmla="*/ 278 w 326"/>
                  <a:gd name="T25" fmla="*/ 275 h 323"/>
                  <a:gd name="T26" fmla="*/ 253 w 326"/>
                  <a:gd name="T27" fmla="*/ 295 h 323"/>
                  <a:gd name="T28" fmla="*/ 226 w 326"/>
                  <a:gd name="T29" fmla="*/ 310 h 323"/>
                  <a:gd name="T30" fmla="*/ 196 w 326"/>
                  <a:gd name="T31" fmla="*/ 320 h 323"/>
                  <a:gd name="T32" fmla="*/ 163 w 326"/>
                  <a:gd name="T33" fmla="*/ 323 h 323"/>
                  <a:gd name="T34" fmla="*/ 130 w 326"/>
                  <a:gd name="T35" fmla="*/ 320 h 323"/>
                  <a:gd name="T36" fmla="*/ 100 w 326"/>
                  <a:gd name="T37" fmla="*/ 310 h 323"/>
                  <a:gd name="T38" fmla="*/ 72 w 326"/>
                  <a:gd name="T39" fmla="*/ 295 h 323"/>
                  <a:gd name="T40" fmla="*/ 48 w 326"/>
                  <a:gd name="T41" fmla="*/ 275 h 323"/>
                  <a:gd name="T42" fmla="*/ 28 w 326"/>
                  <a:gd name="T43" fmla="*/ 252 h 323"/>
                  <a:gd name="T44" fmla="*/ 13 w 326"/>
                  <a:gd name="T45" fmla="*/ 225 h 323"/>
                  <a:gd name="T46" fmla="*/ 3 w 326"/>
                  <a:gd name="T47" fmla="*/ 194 h 323"/>
                  <a:gd name="T48" fmla="*/ 0 w 326"/>
                  <a:gd name="T49" fmla="*/ 161 h 323"/>
                  <a:gd name="T50" fmla="*/ 3 w 326"/>
                  <a:gd name="T51" fmla="*/ 129 h 323"/>
                  <a:gd name="T52" fmla="*/ 13 w 326"/>
                  <a:gd name="T53" fmla="*/ 99 h 323"/>
                  <a:gd name="T54" fmla="*/ 28 w 326"/>
                  <a:gd name="T55" fmla="*/ 71 h 323"/>
                  <a:gd name="T56" fmla="*/ 48 w 326"/>
                  <a:gd name="T57" fmla="*/ 47 h 323"/>
                  <a:gd name="T58" fmla="*/ 72 w 326"/>
                  <a:gd name="T59" fmla="*/ 28 h 323"/>
                  <a:gd name="T60" fmla="*/ 100 w 326"/>
                  <a:gd name="T61" fmla="*/ 13 h 323"/>
                  <a:gd name="T62" fmla="*/ 130 w 326"/>
                  <a:gd name="T63" fmla="*/ 4 h 323"/>
                  <a:gd name="T64" fmla="*/ 163 w 326"/>
                  <a:gd name="T6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6" h="323">
                    <a:moveTo>
                      <a:pt x="163" y="0"/>
                    </a:moveTo>
                    <a:lnTo>
                      <a:pt x="196" y="4"/>
                    </a:lnTo>
                    <a:lnTo>
                      <a:pt x="226" y="13"/>
                    </a:lnTo>
                    <a:lnTo>
                      <a:pt x="253" y="28"/>
                    </a:lnTo>
                    <a:lnTo>
                      <a:pt x="278" y="47"/>
                    </a:lnTo>
                    <a:lnTo>
                      <a:pt x="298" y="71"/>
                    </a:lnTo>
                    <a:lnTo>
                      <a:pt x="313" y="99"/>
                    </a:lnTo>
                    <a:lnTo>
                      <a:pt x="322" y="129"/>
                    </a:lnTo>
                    <a:lnTo>
                      <a:pt x="326" y="161"/>
                    </a:lnTo>
                    <a:lnTo>
                      <a:pt x="322" y="194"/>
                    </a:lnTo>
                    <a:lnTo>
                      <a:pt x="313" y="225"/>
                    </a:lnTo>
                    <a:lnTo>
                      <a:pt x="298" y="252"/>
                    </a:lnTo>
                    <a:lnTo>
                      <a:pt x="278" y="275"/>
                    </a:lnTo>
                    <a:lnTo>
                      <a:pt x="253" y="295"/>
                    </a:lnTo>
                    <a:lnTo>
                      <a:pt x="226" y="310"/>
                    </a:lnTo>
                    <a:lnTo>
                      <a:pt x="196" y="320"/>
                    </a:lnTo>
                    <a:lnTo>
                      <a:pt x="163" y="323"/>
                    </a:lnTo>
                    <a:lnTo>
                      <a:pt x="130" y="320"/>
                    </a:lnTo>
                    <a:lnTo>
                      <a:pt x="100" y="310"/>
                    </a:lnTo>
                    <a:lnTo>
                      <a:pt x="72" y="295"/>
                    </a:lnTo>
                    <a:lnTo>
                      <a:pt x="48" y="275"/>
                    </a:lnTo>
                    <a:lnTo>
                      <a:pt x="28" y="252"/>
                    </a:lnTo>
                    <a:lnTo>
                      <a:pt x="13" y="225"/>
                    </a:lnTo>
                    <a:lnTo>
                      <a:pt x="3" y="194"/>
                    </a:lnTo>
                    <a:lnTo>
                      <a:pt x="0" y="161"/>
                    </a:lnTo>
                    <a:lnTo>
                      <a:pt x="3" y="129"/>
                    </a:lnTo>
                    <a:lnTo>
                      <a:pt x="13" y="99"/>
                    </a:lnTo>
                    <a:lnTo>
                      <a:pt x="28" y="71"/>
                    </a:lnTo>
                    <a:lnTo>
                      <a:pt x="48" y="47"/>
                    </a:lnTo>
                    <a:lnTo>
                      <a:pt x="72" y="28"/>
                    </a:lnTo>
                    <a:lnTo>
                      <a:pt x="100" y="13"/>
                    </a:lnTo>
                    <a:lnTo>
                      <a:pt x="130" y="4"/>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grpSp>
        <p:grpSp>
          <p:nvGrpSpPr>
            <p:cNvPr id="65" name="Group 64">
              <a:extLst>
                <a:ext uri="{FF2B5EF4-FFF2-40B4-BE49-F238E27FC236}">
                  <a16:creationId xmlns:a16="http://schemas.microsoft.com/office/drawing/2014/main" id="{40ECD988-62B3-4857-BAC9-937CF63BB8CA}"/>
                </a:ext>
              </a:extLst>
            </p:cNvPr>
            <p:cNvGrpSpPr/>
            <p:nvPr/>
          </p:nvGrpSpPr>
          <p:grpSpPr>
            <a:xfrm>
              <a:off x="12734971" y="5104734"/>
              <a:ext cx="375257" cy="404900"/>
              <a:chOff x="5976938" y="1301751"/>
              <a:chExt cx="481013" cy="376238"/>
            </a:xfrm>
            <a:solidFill>
              <a:sysClr val="window" lastClr="FFFFFF"/>
            </a:solidFill>
          </p:grpSpPr>
          <p:sp>
            <p:nvSpPr>
              <p:cNvPr id="66" name="Freeform 17">
                <a:extLst>
                  <a:ext uri="{FF2B5EF4-FFF2-40B4-BE49-F238E27FC236}">
                    <a16:creationId xmlns:a16="http://schemas.microsoft.com/office/drawing/2014/main" id="{B1C69AA6-011A-456F-BC50-AB553D8E2172}"/>
                  </a:ext>
                </a:extLst>
              </p:cNvPr>
              <p:cNvSpPr>
                <a:spLocks/>
              </p:cNvSpPr>
              <p:nvPr/>
            </p:nvSpPr>
            <p:spPr bwMode="auto">
              <a:xfrm>
                <a:off x="6059488" y="1635126"/>
                <a:ext cx="315913" cy="42863"/>
              </a:xfrm>
              <a:custGeom>
                <a:avLst/>
                <a:gdLst>
                  <a:gd name="T0" fmla="*/ 151 w 2195"/>
                  <a:gd name="T1" fmla="*/ 0 h 299"/>
                  <a:gd name="T2" fmla="*/ 2043 w 2195"/>
                  <a:gd name="T3" fmla="*/ 0 h 299"/>
                  <a:gd name="T4" fmla="*/ 2074 w 2195"/>
                  <a:gd name="T5" fmla="*/ 3 h 299"/>
                  <a:gd name="T6" fmla="*/ 2102 w 2195"/>
                  <a:gd name="T7" fmla="*/ 12 h 299"/>
                  <a:gd name="T8" fmla="*/ 2128 w 2195"/>
                  <a:gd name="T9" fmla="*/ 26 h 299"/>
                  <a:gd name="T10" fmla="*/ 2150 w 2195"/>
                  <a:gd name="T11" fmla="*/ 44 h 299"/>
                  <a:gd name="T12" fmla="*/ 2169 w 2195"/>
                  <a:gd name="T13" fmla="*/ 66 h 299"/>
                  <a:gd name="T14" fmla="*/ 2183 w 2195"/>
                  <a:gd name="T15" fmla="*/ 91 h 299"/>
                  <a:gd name="T16" fmla="*/ 2192 w 2195"/>
                  <a:gd name="T17" fmla="*/ 120 h 299"/>
                  <a:gd name="T18" fmla="*/ 2195 w 2195"/>
                  <a:gd name="T19" fmla="*/ 150 h 299"/>
                  <a:gd name="T20" fmla="*/ 2192 w 2195"/>
                  <a:gd name="T21" fmla="*/ 180 h 299"/>
                  <a:gd name="T22" fmla="*/ 2183 w 2195"/>
                  <a:gd name="T23" fmla="*/ 208 h 299"/>
                  <a:gd name="T24" fmla="*/ 2169 w 2195"/>
                  <a:gd name="T25" fmla="*/ 233 h 299"/>
                  <a:gd name="T26" fmla="*/ 2150 w 2195"/>
                  <a:gd name="T27" fmla="*/ 255 h 299"/>
                  <a:gd name="T28" fmla="*/ 2128 w 2195"/>
                  <a:gd name="T29" fmla="*/ 273 h 299"/>
                  <a:gd name="T30" fmla="*/ 2102 w 2195"/>
                  <a:gd name="T31" fmla="*/ 287 h 299"/>
                  <a:gd name="T32" fmla="*/ 2074 w 2195"/>
                  <a:gd name="T33" fmla="*/ 296 h 299"/>
                  <a:gd name="T34" fmla="*/ 2043 w 2195"/>
                  <a:gd name="T35" fmla="*/ 299 h 299"/>
                  <a:gd name="T36" fmla="*/ 151 w 2195"/>
                  <a:gd name="T37" fmla="*/ 299 h 299"/>
                  <a:gd name="T38" fmla="*/ 121 w 2195"/>
                  <a:gd name="T39" fmla="*/ 296 h 299"/>
                  <a:gd name="T40" fmla="*/ 92 w 2195"/>
                  <a:gd name="T41" fmla="*/ 287 h 299"/>
                  <a:gd name="T42" fmla="*/ 66 w 2195"/>
                  <a:gd name="T43" fmla="*/ 273 h 299"/>
                  <a:gd name="T44" fmla="*/ 44 w 2195"/>
                  <a:gd name="T45" fmla="*/ 255 h 299"/>
                  <a:gd name="T46" fmla="*/ 26 w 2195"/>
                  <a:gd name="T47" fmla="*/ 233 h 299"/>
                  <a:gd name="T48" fmla="*/ 11 w 2195"/>
                  <a:gd name="T49" fmla="*/ 208 h 299"/>
                  <a:gd name="T50" fmla="*/ 3 w 2195"/>
                  <a:gd name="T51" fmla="*/ 180 h 299"/>
                  <a:gd name="T52" fmla="*/ 0 w 2195"/>
                  <a:gd name="T53" fmla="*/ 150 h 299"/>
                  <a:gd name="T54" fmla="*/ 3 w 2195"/>
                  <a:gd name="T55" fmla="*/ 120 h 299"/>
                  <a:gd name="T56" fmla="*/ 11 w 2195"/>
                  <a:gd name="T57" fmla="*/ 91 h 299"/>
                  <a:gd name="T58" fmla="*/ 26 w 2195"/>
                  <a:gd name="T59" fmla="*/ 66 h 299"/>
                  <a:gd name="T60" fmla="*/ 44 w 2195"/>
                  <a:gd name="T61" fmla="*/ 44 h 299"/>
                  <a:gd name="T62" fmla="*/ 66 w 2195"/>
                  <a:gd name="T63" fmla="*/ 26 h 299"/>
                  <a:gd name="T64" fmla="*/ 92 w 2195"/>
                  <a:gd name="T65" fmla="*/ 12 h 299"/>
                  <a:gd name="T66" fmla="*/ 121 w 2195"/>
                  <a:gd name="T67" fmla="*/ 3 h 299"/>
                  <a:gd name="T68" fmla="*/ 151 w 2195"/>
                  <a:gd name="T69"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5" h="299">
                    <a:moveTo>
                      <a:pt x="151" y="0"/>
                    </a:moveTo>
                    <a:lnTo>
                      <a:pt x="2043" y="0"/>
                    </a:lnTo>
                    <a:lnTo>
                      <a:pt x="2074" y="3"/>
                    </a:lnTo>
                    <a:lnTo>
                      <a:pt x="2102" y="12"/>
                    </a:lnTo>
                    <a:lnTo>
                      <a:pt x="2128" y="26"/>
                    </a:lnTo>
                    <a:lnTo>
                      <a:pt x="2150" y="44"/>
                    </a:lnTo>
                    <a:lnTo>
                      <a:pt x="2169" y="66"/>
                    </a:lnTo>
                    <a:lnTo>
                      <a:pt x="2183" y="91"/>
                    </a:lnTo>
                    <a:lnTo>
                      <a:pt x="2192" y="120"/>
                    </a:lnTo>
                    <a:lnTo>
                      <a:pt x="2195" y="150"/>
                    </a:lnTo>
                    <a:lnTo>
                      <a:pt x="2192" y="180"/>
                    </a:lnTo>
                    <a:lnTo>
                      <a:pt x="2183" y="208"/>
                    </a:lnTo>
                    <a:lnTo>
                      <a:pt x="2169" y="233"/>
                    </a:lnTo>
                    <a:lnTo>
                      <a:pt x="2150" y="255"/>
                    </a:lnTo>
                    <a:lnTo>
                      <a:pt x="2128" y="273"/>
                    </a:lnTo>
                    <a:lnTo>
                      <a:pt x="2102" y="287"/>
                    </a:lnTo>
                    <a:lnTo>
                      <a:pt x="2074" y="296"/>
                    </a:lnTo>
                    <a:lnTo>
                      <a:pt x="2043" y="299"/>
                    </a:lnTo>
                    <a:lnTo>
                      <a:pt x="151" y="299"/>
                    </a:lnTo>
                    <a:lnTo>
                      <a:pt x="121" y="296"/>
                    </a:lnTo>
                    <a:lnTo>
                      <a:pt x="92" y="287"/>
                    </a:lnTo>
                    <a:lnTo>
                      <a:pt x="66" y="273"/>
                    </a:lnTo>
                    <a:lnTo>
                      <a:pt x="44" y="255"/>
                    </a:lnTo>
                    <a:lnTo>
                      <a:pt x="26" y="233"/>
                    </a:lnTo>
                    <a:lnTo>
                      <a:pt x="11" y="208"/>
                    </a:lnTo>
                    <a:lnTo>
                      <a:pt x="3" y="180"/>
                    </a:lnTo>
                    <a:lnTo>
                      <a:pt x="0" y="150"/>
                    </a:lnTo>
                    <a:lnTo>
                      <a:pt x="3" y="120"/>
                    </a:lnTo>
                    <a:lnTo>
                      <a:pt x="11" y="91"/>
                    </a:lnTo>
                    <a:lnTo>
                      <a:pt x="26" y="66"/>
                    </a:lnTo>
                    <a:lnTo>
                      <a:pt x="44" y="44"/>
                    </a:lnTo>
                    <a:lnTo>
                      <a:pt x="66" y="26"/>
                    </a:lnTo>
                    <a:lnTo>
                      <a:pt x="92" y="12"/>
                    </a:lnTo>
                    <a:lnTo>
                      <a:pt x="121"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67" name="Freeform 18">
                <a:extLst>
                  <a:ext uri="{FF2B5EF4-FFF2-40B4-BE49-F238E27FC236}">
                    <a16:creationId xmlns:a16="http://schemas.microsoft.com/office/drawing/2014/main" id="{C590D714-23F3-4619-9BA3-9F1DA36795E5}"/>
                  </a:ext>
                </a:extLst>
              </p:cNvPr>
              <p:cNvSpPr>
                <a:spLocks/>
              </p:cNvSpPr>
              <p:nvPr/>
            </p:nvSpPr>
            <p:spPr bwMode="auto">
              <a:xfrm>
                <a:off x="6053138" y="1457326"/>
                <a:ext cx="33338" cy="85725"/>
              </a:xfrm>
              <a:custGeom>
                <a:avLst/>
                <a:gdLst>
                  <a:gd name="T0" fmla="*/ 115 w 228"/>
                  <a:gd name="T1" fmla="*/ 0 h 596"/>
                  <a:gd name="T2" fmla="*/ 140 w 228"/>
                  <a:gd name="T3" fmla="*/ 3 h 596"/>
                  <a:gd name="T4" fmla="*/ 165 w 228"/>
                  <a:gd name="T5" fmla="*/ 11 h 596"/>
                  <a:gd name="T6" fmla="*/ 186 w 228"/>
                  <a:gd name="T7" fmla="*/ 24 h 596"/>
                  <a:gd name="T8" fmla="*/ 203 w 228"/>
                  <a:gd name="T9" fmla="*/ 42 h 596"/>
                  <a:gd name="T10" fmla="*/ 217 w 228"/>
                  <a:gd name="T11" fmla="*/ 62 h 596"/>
                  <a:gd name="T12" fmla="*/ 225 w 228"/>
                  <a:gd name="T13" fmla="*/ 86 h 596"/>
                  <a:gd name="T14" fmla="*/ 228 w 228"/>
                  <a:gd name="T15" fmla="*/ 111 h 596"/>
                  <a:gd name="T16" fmla="*/ 228 w 228"/>
                  <a:gd name="T17" fmla="*/ 484 h 596"/>
                  <a:gd name="T18" fmla="*/ 225 w 228"/>
                  <a:gd name="T19" fmla="*/ 510 h 596"/>
                  <a:gd name="T20" fmla="*/ 217 w 228"/>
                  <a:gd name="T21" fmla="*/ 533 h 596"/>
                  <a:gd name="T22" fmla="*/ 203 w 228"/>
                  <a:gd name="T23" fmla="*/ 555 h 596"/>
                  <a:gd name="T24" fmla="*/ 186 w 228"/>
                  <a:gd name="T25" fmla="*/ 572 h 596"/>
                  <a:gd name="T26" fmla="*/ 165 w 228"/>
                  <a:gd name="T27" fmla="*/ 585 h 596"/>
                  <a:gd name="T28" fmla="*/ 140 w 228"/>
                  <a:gd name="T29" fmla="*/ 594 h 596"/>
                  <a:gd name="T30" fmla="*/ 115 w 228"/>
                  <a:gd name="T31" fmla="*/ 596 h 596"/>
                  <a:gd name="T32" fmla="*/ 88 w 228"/>
                  <a:gd name="T33" fmla="*/ 594 h 596"/>
                  <a:gd name="T34" fmla="*/ 65 w 228"/>
                  <a:gd name="T35" fmla="*/ 585 h 596"/>
                  <a:gd name="T36" fmla="*/ 43 w 228"/>
                  <a:gd name="T37" fmla="*/ 572 h 596"/>
                  <a:gd name="T38" fmla="*/ 26 w 228"/>
                  <a:gd name="T39" fmla="*/ 555 h 596"/>
                  <a:gd name="T40" fmla="*/ 13 w 228"/>
                  <a:gd name="T41" fmla="*/ 533 h 596"/>
                  <a:gd name="T42" fmla="*/ 3 w 228"/>
                  <a:gd name="T43" fmla="*/ 510 h 596"/>
                  <a:gd name="T44" fmla="*/ 0 w 228"/>
                  <a:gd name="T45" fmla="*/ 484 h 596"/>
                  <a:gd name="T46" fmla="*/ 0 w 228"/>
                  <a:gd name="T47" fmla="*/ 111 h 596"/>
                  <a:gd name="T48" fmla="*/ 3 w 228"/>
                  <a:gd name="T49" fmla="*/ 86 h 596"/>
                  <a:gd name="T50" fmla="*/ 13 w 228"/>
                  <a:gd name="T51" fmla="*/ 62 h 596"/>
                  <a:gd name="T52" fmla="*/ 26 w 228"/>
                  <a:gd name="T53" fmla="*/ 42 h 596"/>
                  <a:gd name="T54" fmla="*/ 43 w 228"/>
                  <a:gd name="T55" fmla="*/ 24 h 596"/>
                  <a:gd name="T56" fmla="*/ 65 w 228"/>
                  <a:gd name="T57" fmla="*/ 11 h 596"/>
                  <a:gd name="T58" fmla="*/ 88 w 228"/>
                  <a:gd name="T59" fmla="*/ 3 h 596"/>
                  <a:gd name="T60" fmla="*/ 115 w 228"/>
                  <a:gd name="T61"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596">
                    <a:moveTo>
                      <a:pt x="115" y="0"/>
                    </a:moveTo>
                    <a:lnTo>
                      <a:pt x="140" y="3"/>
                    </a:lnTo>
                    <a:lnTo>
                      <a:pt x="165" y="11"/>
                    </a:lnTo>
                    <a:lnTo>
                      <a:pt x="186" y="24"/>
                    </a:lnTo>
                    <a:lnTo>
                      <a:pt x="203" y="42"/>
                    </a:lnTo>
                    <a:lnTo>
                      <a:pt x="217" y="62"/>
                    </a:lnTo>
                    <a:lnTo>
                      <a:pt x="225" y="86"/>
                    </a:lnTo>
                    <a:lnTo>
                      <a:pt x="228" y="111"/>
                    </a:lnTo>
                    <a:lnTo>
                      <a:pt x="228" y="484"/>
                    </a:lnTo>
                    <a:lnTo>
                      <a:pt x="225" y="510"/>
                    </a:lnTo>
                    <a:lnTo>
                      <a:pt x="217" y="533"/>
                    </a:lnTo>
                    <a:lnTo>
                      <a:pt x="203" y="555"/>
                    </a:lnTo>
                    <a:lnTo>
                      <a:pt x="186" y="572"/>
                    </a:lnTo>
                    <a:lnTo>
                      <a:pt x="165" y="585"/>
                    </a:lnTo>
                    <a:lnTo>
                      <a:pt x="140" y="594"/>
                    </a:lnTo>
                    <a:lnTo>
                      <a:pt x="115" y="596"/>
                    </a:lnTo>
                    <a:lnTo>
                      <a:pt x="88" y="594"/>
                    </a:lnTo>
                    <a:lnTo>
                      <a:pt x="65" y="585"/>
                    </a:lnTo>
                    <a:lnTo>
                      <a:pt x="43" y="572"/>
                    </a:lnTo>
                    <a:lnTo>
                      <a:pt x="26" y="555"/>
                    </a:lnTo>
                    <a:lnTo>
                      <a:pt x="13" y="533"/>
                    </a:lnTo>
                    <a:lnTo>
                      <a:pt x="3" y="510"/>
                    </a:lnTo>
                    <a:lnTo>
                      <a:pt x="0" y="484"/>
                    </a:lnTo>
                    <a:lnTo>
                      <a:pt x="0" y="111"/>
                    </a:lnTo>
                    <a:lnTo>
                      <a:pt x="3" y="86"/>
                    </a:lnTo>
                    <a:lnTo>
                      <a:pt x="13" y="62"/>
                    </a:lnTo>
                    <a:lnTo>
                      <a:pt x="26" y="42"/>
                    </a:lnTo>
                    <a:lnTo>
                      <a:pt x="43" y="24"/>
                    </a:lnTo>
                    <a:lnTo>
                      <a:pt x="65" y="11"/>
                    </a:lnTo>
                    <a:lnTo>
                      <a:pt x="88" y="3"/>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68" name="Freeform 19">
                <a:extLst>
                  <a:ext uri="{FF2B5EF4-FFF2-40B4-BE49-F238E27FC236}">
                    <a16:creationId xmlns:a16="http://schemas.microsoft.com/office/drawing/2014/main" id="{769A98E8-3DCB-4FAD-B23C-36561BC7D396}"/>
                  </a:ext>
                </a:extLst>
              </p:cNvPr>
              <p:cNvSpPr>
                <a:spLocks/>
              </p:cNvSpPr>
              <p:nvPr/>
            </p:nvSpPr>
            <p:spPr bwMode="auto">
              <a:xfrm>
                <a:off x="6108701" y="1435101"/>
                <a:ext cx="31750" cy="107950"/>
              </a:xfrm>
              <a:custGeom>
                <a:avLst/>
                <a:gdLst>
                  <a:gd name="T0" fmla="*/ 114 w 227"/>
                  <a:gd name="T1" fmla="*/ 0 h 746"/>
                  <a:gd name="T2" fmla="*/ 140 w 227"/>
                  <a:gd name="T3" fmla="*/ 3 h 746"/>
                  <a:gd name="T4" fmla="*/ 164 w 227"/>
                  <a:gd name="T5" fmla="*/ 12 h 746"/>
                  <a:gd name="T6" fmla="*/ 184 w 227"/>
                  <a:gd name="T7" fmla="*/ 25 h 746"/>
                  <a:gd name="T8" fmla="*/ 203 w 227"/>
                  <a:gd name="T9" fmla="*/ 42 h 746"/>
                  <a:gd name="T10" fmla="*/ 216 w 227"/>
                  <a:gd name="T11" fmla="*/ 63 h 746"/>
                  <a:gd name="T12" fmla="*/ 224 w 227"/>
                  <a:gd name="T13" fmla="*/ 86 h 746"/>
                  <a:gd name="T14" fmla="*/ 227 w 227"/>
                  <a:gd name="T15" fmla="*/ 112 h 746"/>
                  <a:gd name="T16" fmla="*/ 227 w 227"/>
                  <a:gd name="T17" fmla="*/ 634 h 746"/>
                  <a:gd name="T18" fmla="*/ 224 w 227"/>
                  <a:gd name="T19" fmla="*/ 660 h 746"/>
                  <a:gd name="T20" fmla="*/ 216 w 227"/>
                  <a:gd name="T21" fmla="*/ 683 h 746"/>
                  <a:gd name="T22" fmla="*/ 203 w 227"/>
                  <a:gd name="T23" fmla="*/ 705 h 746"/>
                  <a:gd name="T24" fmla="*/ 184 w 227"/>
                  <a:gd name="T25" fmla="*/ 722 h 746"/>
                  <a:gd name="T26" fmla="*/ 164 w 227"/>
                  <a:gd name="T27" fmla="*/ 735 h 746"/>
                  <a:gd name="T28" fmla="*/ 140 w 227"/>
                  <a:gd name="T29" fmla="*/ 744 h 746"/>
                  <a:gd name="T30" fmla="*/ 114 w 227"/>
                  <a:gd name="T31" fmla="*/ 746 h 746"/>
                  <a:gd name="T32" fmla="*/ 88 w 227"/>
                  <a:gd name="T33" fmla="*/ 744 h 746"/>
                  <a:gd name="T34" fmla="*/ 64 w 227"/>
                  <a:gd name="T35" fmla="*/ 735 h 746"/>
                  <a:gd name="T36" fmla="*/ 43 w 227"/>
                  <a:gd name="T37" fmla="*/ 722 h 746"/>
                  <a:gd name="T38" fmla="*/ 25 w 227"/>
                  <a:gd name="T39" fmla="*/ 705 h 746"/>
                  <a:gd name="T40" fmla="*/ 12 w 227"/>
                  <a:gd name="T41" fmla="*/ 683 h 746"/>
                  <a:gd name="T42" fmla="*/ 3 w 227"/>
                  <a:gd name="T43" fmla="*/ 660 h 746"/>
                  <a:gd name="T44" fmla="*/ 0 w 227"/>
                  <a:gd name="T45" fmla="*/ 634 h 746"/>
                  <a:gd name="T46" fmla="*/ 0 w 227"/>
                  <a:gd name="T47" fmla="*/ 112 h 746"/>
                  <a:gd name="T48" fmla="*/ 3 w 227"/>
                  <a:gd name="T49" fmla="*/ 86 h 746"/>
                  <a:gd name="T50" fmla="*/ 12 w 227"/>
                  <a:gd name="T51" fmla="*/ 63 h 746"/>
                  <a:gd name="T52" fmla="*/ 25 w 227"/>
                  <a:gd name="T53" fmla="*/ 42 h 746"/>
                  <a:gd name="T54" fmla="*/ 43 w 227"/>
                  <a:gd name="T55" fmla="*/ 25 h 746"/>
                  <a:gd name="T56" fmla="*/ 64 w 227"/>
                  <a:gd name="T57" fmla="*/ 12 h 746"/>
                  <a:gd name="T58" fmla="*/ 88 w 227"/>
                  <a:gd name="T59" fmla="*/ 3 h 746"/>
                  <a:gd name="T60" fmla="*/ 114 w 227"/>
                  <a:gd name="T61"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746">
                    <a:moveTo>
                      <a:pt x="114" y="0"/>
                    </a:moveTo>
                    <a:lnTo>
                      <a:pt x="140" y="3"/>
                    </a:lnTo>
                    <a:lnTo>
                      <a:pt x="164" y="12"/>
                    </a:lnTo>
                    <a:lnTo>
                      <a:pt x="184" y="25"/>
                    </a:lnTo>
                    <a:lnTo>
                      <a:pt x="203" y="42"/>
                    </a:lnTo>
                    <a:lnTo>
                      <a:pt x="216" y="63"/>
                    </a:lnTo>
                    <a:lnTo>
                      <a:pt x="224" y="86"/>
                    </a:lnTo>
                    <a:lnTo>
                      <a:pt x="227" y="112"/>
                    </a:lnTo>
                    <a:lnTo>
                      <a:pt x="227" y="634"/>
                    </a:lnTo>
                    <a:lnTo>
                      <a:pt x="224" y="660"/>
                    </a:lnTo>
                    <a:lnTo>
                      <a:pt x="216" y="683"/>
                    </a:lnTo>
                    <a:lnTo>
                      <a:pt x="203" y="705"/>
                    </a:lnTo>
                    <a:lnTo>
                      <a:pt x="184" y="722"/>
                    </a:lnTo>
                    <a:lnTo>
                      <a:pt x="164" y="735"/>
                    </a:lnTo>
                    <a:lnTo>
                      <a:pt x="140" y="744"/>
                    </a:lnTo>
                    <a:lnTo>
                      <a:pt x="114" y="746"/>
                    </a:lnTo>
                    <a:lnTo>
                      <a:pt x="88" y="744"/>
                    </a:lnTo>
                    <a:lnTo>
                      <a:pt x="64" y="735"/>
                    </a:lnTo>
                    <a:lnTo>
                      <a:pt x="43" y="722"/>
                    </a:lnTo>
                    <a:lnTo>
                      <a:pt x="25" y="705"/>
                    </a:lnTo>
                    <a:lnTo>
                      <a:pt x="12" y="683"/>
                    </a:lnTo>
                    <a:lnTo>
                      <a:pt x="3" y="660"/>
                    </a:lnTo>
                    <a:lnTo>
                      <a:pt x="0" y="634"/>
                    </a:lnTo>
                    <a:lnTo>
                      <a:pt x="0" y="112"/>
                    </a:lnTo>
                    <a:lnTo>
                      <a:pt x="3" y="86"/>
                    </a:lnTo>
                    <a:lnTo>
                      <a:pt x="12" y="63"/>
                    </a:lnTo>
                    <a:lnTo>
                      <a:pt x="25" y="42"/>
                    </a:lnTo>
                    <a:lnTo>
                      <a:pt x="43" y="25"/>
                    </a:lnTo>
                    <a:lnTo>
                      <a:pt x="64" y="12"/>
                    </a:lnTo>
                    <a:lnTo>
                      <a:pt x="88" y="3"/>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69" name="Freeform 20">
                <a:extLst>
                  <a:ext uri="{FF2B5EF4-FFF2-40B4-BE49-F238E27FC236}">
                    <a16:creationId xmlns:a16="http://schemas.microsoft.com/office/drawing/2014/main" id="{90B5BEFD-7911-4047-9445-EA8E9D44C58C}"/>
                  </a:ext>
                </a:extLst>
              </p:cNvPr>
              <p:cNvSpPr>
                <a:spLocks/>
              </p:cNvSpPr>
              <p:nvPr/>
            </p:nvSpPr>
            <p:spPr bwMode="auto">
              <a:xfrm>
                <a:off x="6162676" y="1414463"/>
                <a:ext cx="33338" cy="128588"/>
              </a:xfrm>
              <a:custGeom>
                <a:avLst/>
                <a:gdLst>
                  <a:gd name="T0" fmla="*/ 113 w 227"/>
                  <a:gd name="T1" fmla="*/ 0 h 895"/>
                  <a:gd name="T2" fmla="*/ 139 w 227"/>
                  <a:gd name="T3" fmla="*/ 3 h 895"/>
                  <a:gd name="T4" fmla="*/ 163 w 227"/>
                  <a:gd name="T5" fmla="*/ 11 h 895"/>
                  <a:gd name="T6" fmla="*/ 184 w 227"/>
                  <a:gd name="T7" fmla="*/ 24 h 895"/>
                  <a:gd name="T8" fmla="*/ 202 w 227"/>
                  <a:gd name="T9" fmla="*/ 42 h 895"/>
                  <a:gd name="T10" fmla="*/ 215 w 227"/>
                  <a:gd name="T11" fmla="*/ 62 h 895"/>
                  <a:gd name="T12" fmla="*/ 224 w 227"/>
                  <a:gd name="T13" fmla="*/ 87 h 895"/>
                  <a:gd name="T14" fmla="*/ 227 w 227"/>
                  <a:gd name="T15" fmla="*/ 112 h 895"/>
                  <a:gd name="T16" fmla="*/ 227 w 227"/>
                  <a:gd name="T17" fmla="*/ 783 h 895"/>
                  <a:gd name="T18" fmla="*/ 224 w 227"/>
                  <a:gd name="T19" fmla="*/ 809 h 895"/>
                  <a:gd name="T20" fmla="*/ 215 w 227"/>
                  <a:gd name="T21" fmla="*/ 832 h 895"/>
                  <a:gd name="T22" fmla="*/ 202 w 227"/>
                  <a:gd name="T23" fmla="*/ 854 h 895"/>
                  <a:gd name="T24" fmla="*/ 184 w 227"/>
                  <a:gd name="T25" fmla="*/ 871 h 895"/>
                  <a:gd name="T26" fmla="*/ 163 w 227"/>
                  <a:gd name="T27" fmla="*/ 884 h 895"/>
                  <a:gd name="T28" fmla="*/ 139 w 227"/>
                  <a:gd name="T29" fmla="*/ 893 h 895"/>
                  <a:gd name="T30" fmla="*/ 113 w 227"/>
                  <a:gd name="T31" fmla="*/ 895 h 895"/>
                  <a:gd name="T32" fmla="*/ 87 w 227"/>
                  <a:gd name="T33" fmla="*/ 893 h 895"/>
                  <a:gd name="T34" fmla="*/ 63 w 227"/>
                  <a:gd name="T35" fmla="*/ 884 h 895"/>
                  <a:gd name="T36" fmla="*/ 42 w 227"/>
                  <a:gd name="T37" fmla="*/ 871 h 895"/>
                  <a:gd name="T38" fmla="*/ 25 w 227"/>
                  <a:gd name="T39" fmla="*/ 854 h 895"/>
                  <a:gd name="T40" fmla="*/ 11 w 227"/>
                  <a:gd name="T41" fmla="*/ 832 h 895"/>
                  <a:gd name="T42" fmla="*/ 3 w 227"/>
                  <a:gd name="T43" fmla="*/ 809 h 895"/>
                  <a:gd name="T44" fmla="*/ 0 w 227"/>
                  <a:gd name="T45" fmla="*/ 783 h 895"/>
                  <a:gd name="T46" fmla="*/ 0 w 227"/>
                  <a:gd name="T47" fmla="*/ 112 h 895"/>
                  <a:gd name="T48" fmla="*/ 3 w 227"/>
                  <a:gd name="T49" fmla="*/ 87 h 895"/>
                  <a:gd name="T50" fmla="*/ 11 w 227"/>
                  <a:gd name="T51" fmla="*/ 62 h 895"/>
                  <a:gd name="T52" fmla="*/ 25 w 227"/>
                  <a:gd name="T53" fmla="*/ 42 h 895"/>
                  <a:gd name="T54" fmla="*/ 42 w 227"/>
                  <a:gd name="T55" fmla="*/ 24 h 895"/>
                  <a:gd name="T56" fmla="*/ 63 w 227"/>
                  <a:gd name="T57" fmla="*/ 11 h 895"/>
                  <a:gd name="T58" fmla="*/ 87 w 227"/>
                  <a:gd name="T59" fmla="*/ 3 h 895"/>
                  <a:gd name="T60" fmla="*/ 113 w 227"/>
                  <a:gd name="T61"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895">
                    <a:moveTo>
                      <a:pt x="113" y="0"/>
                    </a:moveTo>
                    <a:lnTo>
                      <a:pt x="139" y="3"/>
                    </a:lnTo>
                    <a:lnTo>
                      <a:pt x="163" y="11"/>
                    </a:lnTo>
                    <a:lnTo>
                      <a:pt x="184" y="24"/>
                    </a:lnTo>
                    <a:lnTo>
                      <a:pt x="202" y="42"/>
                    </a:lnTo>
                    <a:lnTo>
                      <a:pt x="215" y="62"/>
                    </a:lnTo>
                    <a:lnTo>
                      <a:pt x="224" y="87"/>
                    </a:lnTo>
                    <a:lnTo>
                      <a:pt x="227" y="112"/>
                    </a:lnTo>
                    <a:lnTo>
                      <a:pt x="227" y="783"/>
                    </a:lnTo>
                    <a:lnTo>
                      <a:pt x="224" y="809"/>
                    </a:lnTo>
                    <a:lnTo>
                      <a:pt x="215" y="832"/>
                    </a:lnTo>
                    <a:lnTo>
                      <a:pt x="202" y="854"/>
                    </a:lnTo>
                    <a:lnTo>
                      <a:pt x="184" y="871"/>
                    </a:lnTo>
                    <a:lnTo>
                      <a:pt x="163" y="884"/>
                    </a:lnTo>
                    <a:lnTo>
                      <a:pt x="139" y="893"/>
                    </a:lnTo>
                    <a:lnTo>
                      <a:pt x="113" y="895"/>
                    </a:lnTo>
                    <a:lnTo>
                      <a:pt x="87" y="893"/>
                    </a:lnTo>
                    <a:lnTo>
                      <a:pt x="63" y="884"/>
                    </a:lnTo>
                    <a:lnTo>
                      <a:pt x="42" y="871"/>
                    </a:lnTo>
                    <a:lnTo>
                      <a:pt x="25" y="854"/>
                    </a:lnTo>
                    <a:lnTo>
                      <a:pt x="11" y="832"/>
                    </a:lnTo>
                    <a:lnTo>
                      <a:pt x="3" y="809"/>
                    </a:lnTo>
                    <a:lnTo>
                      <a:pt x="0" y="783"/>
                    </a:lnTo>
                    <a:lnTo>
                      <a:pt x="0" y="112"/>
                    </a:lnTo>
                    <a:lnTo>
                      <a:pt x="3" y="87"/>
                    </a:lnTo>
                    <a:lnTo>
                      <a:pt x="11" y="62"/>
                    </a:lnTo>
                    <a:lnTo>
                      <a:pt x="25" y="42"/>
                    </a:lnTo>
                    <a:lnTo>
                      <a:pt x="42" y="24"/>
                    </a:lnTo>
                    <a:lnTo>
                      <a:pt x="63" y="11"/>
                    </a:lnTo>
                    <a:lnTo>
                      <a:pt x="87" y="3"/>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70" name="Freeform 21">
                <a:extLst>
                  <a:ext uri="{FF2B5EF4-FFF2-40B4-BE49-F238E27FC236}">
                    <a16:creationId xmlns:a16="http://schemas.microsoft.com/office/drawing/2014/main" id="{BC171D6A-A3AD-4A7A-BAF9-222D7A331CC1}"/>
                  </a:ext>
                </a:extLst>
              </p:cNvPr>
              <p:cNvSpPr>
                <a:spLocks/>
              </p:cNvSpPr>
              <p:nvPr/>
            </p:nvSpPr>
            <p:spPr bwMode="auto">
              <a:xfrm>
                <a:off x="5976938" y="1301751"/>
                <a:ext cx="481013" cy="311150"/>
              </a:xfrm>
              <a:custGeom>
                <a:avLst/>
                <a:gdLst>
                  <a:gd name="T0" fmla="*/ 3179 w 3330"/>
                  <a:gd name="T1" fmla="*/ 0 h 2163"/>
                  <a:gd name="T2" fmla="*/ 3239 w 3330"/>
                  <a:gd name="T3" fmla="*/ 11 h 2163"/>
                  <a:gd name="T4" fmla="*/ 3286 w 3330"/>
                  <a:gd name="T5" fmla="*/ 43 h 2163"/>
                  <a:gd name="T6" fmla="*/ 3319 w 3330"/>
                  <a:gd name="T7" fmla="*/ 91 h 2163"/>
                  <a:gd name="T8" fmla="*/ 3330 w 3330"/>
                  <a:gd name="T9" fmla="*/ 149 h 2163"/>
                  <a:gd name="T10" fmla="*/ 3127 w 3330"/>
                  <a:gd name="T11" fmla="*/ 1640 h 2163"/>
                  <a:gd name="T12" fmla="*/ 3184 w 3330"/>
                  <a:gd name="T13" fmla="*/ 1516 h 2163"/>
                  <a:gd name="T14" fmla="*/ 3220 w 3330"/>
                  <a:gd name="T15" fmla="*/ 1384 h 2163"/>
                  <a:gd name="T16" fmla="*/ 3232 w 3330"/>
                  <a:gd name="T17" fmla="*/ 1249 h 2163"/>
                  <a:gd name="T18" fmla="*/ 3221 w 3330"/>
                  <a:gd name="T19" fmla="*/ 1119 h 2163"/>
                  <a:gd name="T20" fmla="*/ 3191 w 3330"/>
                  <a:gd name="T21" fmla="*/ 994 h 2163"/>
                  <a:gd name="T22" fmla="*/ 3140 w 3330"/>
                  <a:gd name="T23" fmla="*/ 878 h 2163"/>
                  <a:gd name="T24" fmla="*/ 3069 w 3330"/>
                  <a:gd name="T25" fmla="*/ 769 h 2163"/>
                  <a:gd name="T26" fmla="*/ 3027 w 3330"/>
                  <a:gd name="T27" fmla="*/ 299 h 2163"/>
                  <a:gd name="T28" fmla="*/ 303 w 3330"/>
                  <a:gd name="T29" fmla="*/ 1865 h 2163"/>
                  <a:gd name="T30" fmla="*/ 1952 w 3330"/>
                  <a:gd name="T31" fmla="*/ 1903 h 2163"/>
                  <a:gd name="T32" fmla="*/ 2058 w 3330"/>
                  <a:gd name="T33" fmla="*/ 1965 h 2163"/>
                  <a:gd name="T34" fmla="*/ 2173 w 3330"/>
                  <a:gd name="T35" fmla="*/ 2011 h 2163"/>
                  <a:gd name="T36" fmla="*/ 2294 w 3330"/>
                  <a:gd name="T37" fmla="*/ 2040 h 2163"/>
                  <a:gd name="T38" fmla="*/ 2419 w 3330"/>
                  <a:gd name="T39" fmla="*/ 2049 h 2163"/>
                  <a:gd name="T40" fmla="*/ 2558 w 3330"/>
                  <a:gd name="T41" fmla="*/ 2037 h 2163"/>
                  <a:gd name="T42" fmla="*/ 2692 w 3330"/>
                  <a:gd name="T43" fmla="*/ 2002 h 2163"/>
                  <a:gd name="T44" fmla="*/ 2817 w 3330"/>
                  <a:gd name="T45" fmla="*/ 1945 h 2163"/>
                  <a:gd name="T46" fmla="*/ 3031 w 3330"/>
                  <a:gd name="T47" fmla="*/ 2156 h 2163"/>
                  <a:gd name="T48" fmla="*/ 3041 w 3330"/>
                  <a:gd name="T49" fmla="*/ 2163 h 2163"/>
                  <a:gd name="T50" fmla="*/ 121 w 3330"/>
                  <a:gd name="T51" fmla="*/ 2160 h 2163"/>
                  <a:gd name="T52" fmla="*/ 67 w 3330"/>
                  <a:gd name="T53" fmla="*/ 2138 h 2163"/>
                  <a:gd name="T54" fmla="*/ 26 w 3330"/>
                  <a:gd name="T55" fmla="*/ 2097 h 2163"/>
                  <a:gd name="T56" fmla="*/ 3 w 3330"/>
                  <a:gd name="T57" fmla="*/ 2044 h 2163"/>
                  <a:gd name="T58" fmla="*/ 0 w 3330"/>
                  <a:gd name="T59" fmla="*/ 149 h 2163"/>
                  <a:gd name="T60" fmla="*/ 12 w 3330"/>
                  <a:gd name="T61" fmla="*/ 92 h 2163"/>
                  <a:gd name="T62" fmla="*/ 45 w 3330"/>
                  <a:gd name="T63" fmla="*/ 43 h 2163"/>
                  <a:gd name="T64" fmla="*/ 93 w 3330"/>
                  <a:gd name="T65" fmla="*/ 11 h 2163"/>
                  <a:gd name="T66" fmla="*/ 152 w 3330"/>
                  <a:gd name="T67" fmla="*/ 0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30" h="2163">
                    <a:moveTo>
                      <a:pt x="152" y="0"/>
                    </a:moveTo>
                    <a:lnTo>
                      <a:pt x="3179" y="0"/>
                    </a:lnTo>
                    <a:lnTo>
                      <a:pt x="3210" y="3"/>
                    </a:lnTo>
                    <a:lnTo>
                      <a:pt x="3239" y="11"/>
                    </a:lnTo>
                    <a:lnTo>
                      <a:pt x="3264" y="25"/>
                    </a:lnTo>
                    <a:lnTo>
                      <a:pt x="3286" y="43"/>
                    </a:lnTo>
                    <a:lnTo>
                      <a:pt x="3305" y="65"/>
                    </a:lnTo>
                    <a:lnTo>
                      <a:pt x="3319" y="91"/>
                    </a:lnTo>
                    <a:lnTo>
                      <a:pt x="3327" y="119"/>
                    </a:lnTo>
                    <a:lnTo>
                      <a:pt x="3330" y="149"/>
                    </a:lnTo>
                    <a:lnTo>
                      <a:pt x="3330" y="1841"/>
                    </a:lnTo>
                    <a:lnTo>
                      <a:pt x="3127" y="1640"/>
                    </a:lnTo>
                    <a:lnTo>
                      <a:pt x="3159" y="1579"/>
                    </a:lnTo>
                    <a:lnTo>
                      <a:pt x="3184" y="1516"/>
                    </a:lnTo>
                    <a:lnTo>
                      <a:pt x="3205" y="1452"/>
                    </a:lnTo>
                    <a:lnTo>
                      <a:pt x="3220" y="1384"/>
                    </a:lnTo>
                    <a:lnTo>
                      <a:pt x="3229" y="1317"/>
                    </a:lnTo>
                    <a:lnTo>
                      <a:pt x="3232" y="1249"/>
                    </a:lnTo>
                    <a:lnTo>
                      <a:pt x="3229" y="1183"/>
                    </a:lnTo>
                    <a:lnTo>
                      <a:pt x="3221" y="1119"/>
                    </a:lnTo>
                    <a:lnTo>
                      <a:pt x="3208" y="1056"/>
                    </a:lnTo>
                    <a:lnTo>
                      <a:pt x="3191" y="994"/>
                    </a:lnTo>
                    <a:lnTo>
                      <a:pt x="3167" y="935"/>
                    </a:lnTo>
                    <a:lnTo>
                      <a:pt x="3140" y="878"/>
                    </a:lnTo>
                    <a:lnTo>
                      <a:pt x="3107" y="821"/>
                    </a:lnTo>
                    <a:lnTo>
                      <a:pt x="3069" y="769"/>
                    </a:lnTo>
                    <a:lnTo>
                      <a:pt x="3027" y="719"/>
                    </a:lnTo>
                    <a:lnTo>
                      <a:pt x="3027" y="299"/>
                    </a:lnTo>
                    <a:lnTo>
                      <a:pt x="303" y="299"/>
                    </a:lnTo>
                    <a:lnTo>
                      <a:pt x="303" y="1865"/>
                    </a:lnTo>
                    <a:lnTo>
                      <a:pt x="1902" y="1865"/>
                    </a:lnTo>
                    <a:lnTo>
                      <a:pt x="1952" y="1903"/>
                    </a:lnTo>
                    <a:lnTo>
                      <a:pt x="2004" y="1936"/>
                    </a:lnTo>
                    <a:lnTo>
                      <a:pt x="2058" y="1965"/>
                    </a:lnTo>
                    <a:lnTo>
                      <a:pt x="2114" y="1990"/>
                    </a:lnTo>
                    <a:lnTo>
                      <a:pt x="2173" y="2011"/>
                    </a:lnTo>
                    <a:lnTo>
                      <a:pt x="2233" y="2028"/>
                    </a:lnTo>
                    <a:lnTo>
                      <a:pt x="2294" y="2040"/>
                    </a:lnTo>
                    <a:lnTo>
                      <a:pt x="2356" y="2047"/>
                    </a:lnTo>
                    <a:lnTo>
                      <a:pt x="2419" y="2049"/>
                    </a:lnTo>
                    <a:lnTo>
                      <a:pt x="2490" y="2046"/>
                    </a:lnTo>
                    <a:lnTo>
                      <a:pt x="2558" y="2037"/>
                    </a:lnTo>
                    <a:lnTo>
                      <a:pt x="2625" y="2023"/>
                    </a:lnTo>
                    <a:lnTo>
                      <a:pt x="2692" y="2002"/>
                    </a:lnTo>
                    <a:lnTo>
                      <a:pt x="2756" y="1976"/>
                    </a:lnTo>
                    <a:lnTo>
                      <a:pt x="2817" y="1945"/>
                    </a:lnTo>
                    <a:lnTo>
                      <a:pt x="3027" y="2152"/>
                    </a:lnTo>
                    <a:lnTo>
                      <a:pt x="3031" y="2156"/>
                    </a:lnTo>
                    <a:lnTo>
                      <a:pt x="3037" y="2159"/>
                    </a:lnTo>
                    <a:lnTo>
                      <a:pt x="3041" y="2163"/>
                    </a:lnTo>
                    <a:lnTo>
                      <a:pt x="152" y="2163"/>
                    </a:lnTo>
                    <a:lnTo>
                      <a:pt x="121" y="2160"/>
                    </a:lnTo>
                    <a:lnTo>
                      <a:pt x="93" y="2151"/>
                    </a:lnTo>
                    <a:lnTo>
                      <a:pt x="67" y="2138"/>
                    </a:lnTo>
                    <a:lnTo>
                      <a:pt x="45" y="2119"/>
                    </a:lnTo>
                    <a:lnTo>
                      <a:pt x="26" y="2097"/>
                    </a:lnTo>
                    <a:lnTo>
                      <a:pt x="12" y="2072"/>
                    </a:lnTo>
                    <a:lnTo>
                      <a:pt x="3" y="2044"/>
                    </a:lnTo>
                    <a:lnTo>
                      <a:pt x="0" y="2014"/>
                    </a:lnTo>
                    <a:lnTo>
                      <a:pt x="0" y="149"/>
                    </a:lnTo>
                    <a:lnTo>
                      <a:pt x="3" y="119"/>
                    </a:lnTo>
                    <a:lnTo>
                      <a:pt x="12" y="92"/>
                    </a:lnTo>
                    <a:lnTo>
                      <a:pt x="26" y="65"/>
                    </a:lnTo>
                    <a:lnTo>
                      <a:pt x="45" y="43"/>
                    </a:lnTo>
                    <a:lnTo>
                      <a:pt x="67" y="25"/>
                    </a:lnTo>
                    <a:lnTo>
                      <a:pt x="93" y="11"/>
                    </a:lnTo>
                    <a:lnTo>
                      <a:pt x="121"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sp>
            <p:nvSpPr>
              <p:cNvPr id="71" name="Freeform 22">
                <a:extLst>
                  <a:ext uri="{FF2B5EF4-FFF2-40B4-BE49-F238E27FC236}">
                    <a16:creationId xmlns:a16="http://schemas.microsoft.com/office/drawing/2014/main" id="{1D25B965-EB7A-4CA4-94AC-B67EBF724D0B}"/>
                  </a:ext>
                </a:extLst>
              </p:cNvPr>
              <p:cNvSpPr>
                <a:spLocks noEditPoints="1"/>
              </p:cNvSpPr>
              <p:nvPr/>
            </p:nvSpPr>
            <p:spPr bwMode="auto">
              <a:xfrm>
                <a:off x="6230938" y="1387476"/>
                <a:ext cx="214313" cy="212725"/>
              </a:xfrm>
              <a:custGeom>
                <a:avLst/>
                <a:gdLst>
                  <a:gd name="T0" fmla="*/ 558 w 1492"/>
                  <a:gd name="T1" fmla="*/ 144 h 1469"/>
                  <a:gd name="T2" fmla="*/ 415 w 1492"/>
                  <a:gd name="T3" fmla="*/ 194 h 1469"/>
                  <a:gd name="T4" fmla="*/ 290 w 1492"/>
                  <a:gd name="T5" fmla="*/ 286 h 1469"/>
                  <a:gd name="T6" fmla="*/ 198 w 1492"/>
                  <a:gd name="T7" fmla="*/ 407 h 1469"/>
                  <a:gd name="T8" fmla="*/ 146 w 1492"/>
                  <a:gd name="T9" fmla="*/ 550 h 1469"/>
                  <a:gd name="T10" fmla="*/ 139 w 1492"/>
                  <a:gd name="T11" fmla="*/ 703 h 1469"/>
                  <a:gd name="T12" fmla="*/ 176 w 1492"/>
                  <a:gd name="T13" fmla="*/ 850 h 1469"/>
                  <a:gd name="T14" fmla="*/ 255 w 1492"/>
                  <a:gd name="T15" fmla="*/ 979 h 1469"/>
                  <a:gd name="T16" fmla="*/ 371 w 1492"/>
                  <a:gd name="T17" fmla="*/ 1082 h 1469"/>
                  <a:gd name="T18" fmla="*/ 508 w 1492"/>
                  <a:gd name="T19" fmla="*/ 1147 h 1469"/>
                  <a:gd name="T20" fmla="*/ 661 w 1492"/>
                  <a:gd name="T21" fmla="*/ 1169 h 1469"/>
                  <a:gd name="T22" fmla="*/ 814 w 1492"/>
                  <a:gd name="T23" fmla="*/ 1147 h 1469"/>
                  <a:gd name="T24" fmla="*/ 953 w 1492"/>
                  <a:gd name="T25" fmla="*/ 1082 h 1469"/>
                  <a:gd name="T26" fmla="*/ 1068 w 1492"/>
                  <a:gd name="T27" fmla="*/ 979 h 1469"/>
                  <a:gd name="T28" fmla="*/ 1147 w 1492"/>
                  <a:gd name="T29" fmla="*/ 850 h 1469"/>
                  <a:gd name="T30" fmla="*/ 1185 w 1492"/>
                  <a:gd name="T31" fmla="*/ 703 h 1469"/>
                  <a:gd name="T32" fmla="*/ 1177 w 1492"/>
                  <a:gd name="T33" fmla="*/ 550 h 1469"/>
                  <a:gd name="T34" fmla="*/ 1126 w 1492"/>
                  <a:gd name="T35" fmla="*/ 407 h 1469"/>
                  <a:gd name="T36" fmla="*/ 1034 w 1492"/>
                  <a:gd name="T37" fmla="*/ 286 h 1469"/>
                  <a:gd name="T38" fmla="*/ 909 w 1492"/>
                  <a:gd name="T39" fmla="*/ 194 h 1469"/>
                  <a:gd name="T40" fmla="*/ 765 w 1492"/>
                  <a:gd name="T41" fmla="*/ 144 h 1469"/>
                  <a:gd name="T42" fmla="*/ 661 w 1492"/>
                  <a:gd name="T43" fmla="*/ 0 h 1469"/>
                  <a:gd name="T44" fmla="*/ 834 w 1492"/>
                  <a:gd name="T45" fmla="*/ 22 h 1469"/>
                  <a:gd name="T46" fmla="*/ 992 w 1492"/>
                  <a:gd name="T47" fmla="*/ 87 h 1469"/>
                  <a:gd name="T48" fmla="*/ 1130 w 1492"/>
                  <a:gd name="T49" fmla="*/ 191 h 1469"/>
                  <a:gd name="T50" fmla="*/ 1235 w 1492"/>
                  <a:gd name="T51" fmla="*/ 326 h 1469"/>
                  <a:gd name="T52" fmla="*/ 1300 w 1492"/>
                  <a:gd name="T53" fmla="*/ 482 h 1469"/>
                  <a:gd name="T54" fmla="*/ 1322 w 1492"/>
                  <a:gd name="T55" fmla="*/ 652 h 1469"/>
                  <a:gd name="T56" fmla="*/ 1298 w 1492"/>
                  <a:gd name="T57" fmla="*/ 826 h 1469"/>
                  <a:gd name="T58" fmla="*/ 1229 w 1492"/>
                  <a:gd name="T59" fmla="*/ 986 h 1469"/>
                  <a:gd name="T60" fmla="*/ 1189 w 1492"/>
                  <a:gd name="T61" fmla="*/ 1112 h 1469"/>
                  <a:gd name="T62" fmla="*/ 1233 w 1492"/>
                  <a:gd name="T63" fmla="*/ 1122 h 1469"/>
                  <a:gd name="T64" fmla="*/ 1484 w 1492"/>
                  <a:gd name="T65" fmla="*/ 1370 h 1469"/>
                  <a:gd name="T66" fmla="*/ 1490 w 1492"/>
                  <a:gd name="T67" fmla="*/ 1419 h 1469"/>
                  <a:gd name="T68" fmla="*/ 1458 w 1492"/>
                  <a:gd name="T69" fmla="*/ 1461 h 1469"/>
                  <a:gd name="T70" fmla="*/ 1407 w 1492"/>
                  <a:gd name="T71" fmla="*/ 1467 h 1469"/>
                  <a:gd name="T72" fmla="*/ 1149 w 1492"/>
                  <a:gd name="T73" fmla="*/ 1225 h 1469"/>
                  <a:gd name="T74" fmla="*/ 1130 w 1492"/>
                  <a:gd name="T75" fmla="*/ 1186 h 1469"/>
                  <a:gd name="T76" fmla="*/ 1051 w 1492"/>
                  <a:gd name="T77" fmla="*/ 1177 h 1469"/>
                  <a:gd name="T78" fmla="*/ 895 w 1492"/>
                  <a:gd name="T79" fmla="*/ 1261 h 1469"/>
                  <a:gd name="T80" fmla="*/ 722 w 1492"/>
                  <a:gd name="T81" fmla="*/ 1300 h 1469"/>
                  <a:gd name="T82" fmla="*/ 546 w 1492"/>
                  <a:gd name="T83" fmla="*/ 1293 h 1469"/>
                  <a:gd name="T84" fmla="*/ 383 w 1492"/>
                  <a:gd name="T85" fmla="*/ 1242 h 1469"/>
                  <a:gd name="T86" fmla="*/ 238 w 1492"/>
                  <a:gd name="T87" fmla="*/ 1151 h 1469"/>
                  <a:gd name="T88" fmla="*/ 120 w 1492"/>
                  <a:gd name="T89" fmla="*/ 1024 h 1469"/>
                  <a:gd name="T90" fmla="*/ 40 w 1492"/>
                  <a:gd name="T91" fmla="*/ 875 h 1469"/>
                  <a:gd name="T92" fmla="*/ 4 w 1492"/>
                  <a:gd name="T93" fmla="*/ 709 h 1469"/>
                  <a:gd name="T94" fmla="*/ 11 w 1492"/>
                  <a:gd name="T95" fmla="*/ 537 h 1469"/>
                  <a:gd name="T96" fmla="*/ 63 w 1492"/>
                  <a:gd name="T97" fmla="*/ 376 h 1469"/>
                  <a:gd name="T98" fmla="*/ 155 w 1492"/>
                  <a:gd name="T99" fmla="*/ 233 h 1469"/>
                  <a:gd name="T100" fmla="*/ 283 w 1492"/>
                  <a:gd name="T101" fmla="*/ 117 h 1469"/>
                  <a:gd name="T102" fmla="*/ 435 w 1492"/>
                  <a:gd name="T103" fmla="*/ 39 h 1469"/>
                  <a:gd name="T104" fmla="*/ 603 w 1492"/>
                  <a:gd name="T105" fmla="*/ 2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2" h="1469">
                    <a:moveTo>
                      <a:pt x="661" y="134"/>
                    </a:moveTo>
                    <a:lnTo>
                      <a:pt x="609" y="136"/>
                    </a:lnTo>
                    <a:lnTo>
                      <a:pt x="558" y="144"/>
                    </a:lnTo>
                    <a:lnTo>
                      <a:pt x="508" y="156"/>
                    </a:lnTo>
                    <a:lnTo>
                      <a:pt x="461" y="173"/>
                    </a:lnTo>
                    <a:lnTo>
                      <a:pt x="415" y="194"/>
                    </a:lnTo>
                    <a:lnTo>
                      <a:pt x="371" y="220"/>
                    </a:lnTo>
                    <a:lnTo>
                      <a:pt x="329" y="250"/>
                    </a:lnTo>
                    <a:lnTo>
                      <a:pt x="290" y="286"/>
                    </a:lnTo>
                    <a:lnTo>
                      <a:pt x="255" y="324"/>
                    </a:lnTo>
                    <a:lnTo>
                      <a:pt x="225" y="364"/>
                    </a:lnTo>
                    <a:lnTo>
                      <a:pt x="198" y="407"/>
                    </a:lnTo>
                    <a:lnTo>
                      <a:pt x="176" y="453"/>
                    </a:lnTo>
                    <a:lnTo>
                      <a:pt x="159" y="501"/>
                    </a:lnTo>
                    <a:lnTo>
                      <a:pt x="146" y="550"/>
                    </a:lnTo>
                    <a:lnTo>
                      <a:pt x="139" y="600"/>
                    </a:lnTo>
                    <a:lnTo>
                      <a:pt x="136" y="652"/>
                    </a:lnTo>
                    <a:lnTo>
                      <a:pt x="139" y="703"/>
                    </a:lnTo>
                    <a:lnTo>
                      <a:pt x="146" y="753"/>
                    </a:lnTo>
                    <a:lnTo>
                      <a:pt x="159" y="802"/>
                    </a:lnTo>
                    <a:lnTo>
                      <a:pt x="176" y="850"/>
                    </a:lnTo>
                    <a:lnTo>
                      <a:pt x="198" y="895"/>
                    </a:lnTo>
                    <a:lnTo>
                      <a:pt x="225" y="938"/>
                    </a:lnTo>
                    <a:lnTo>
                      <a:pt x="255" y="979"/>
                    </a:lnTo>
                    <a:lnTo>
                      <a:pt x="290" y="1017"/>
                    </a:lnTo>
                    <a:lnTo>
                      <a:pt x="329" y="1052"/>
                    </a:lnTo>
                    <a:lnTo>
                      <a:pt x="371" y="1082"/>
                    </a:lnTo>
                    <a:lnTo>
                      <a:pt x="415" y="1108"/>
                    </a:lnTo>
                    <a:lnTo>
                      <a:pt x="461" y="1130"/>
                    </a:lnTo>
                    <a:lnTo>
                      <a:pt x="508" y="1147"/>
                    </a:lnTo>
                    <a:lnTo>
                      <a:pt x="558" y="1159"/>
                    </a:lnTo>
                    <a:lnTo>
                      <a:pt x="609" y="1166"/>
                    </a:lnTo>
                    <a:lnTo>
                      <a:pt x="661" y="1169"/>
                    </a:lnTo>
                    <a:lnTo>
                      <a:pt x="713" y="1166"/>
                    </a:lnTo>
                    <a:lnTo>
                      <a:pt x="765" y="1159"/>
                    </a:lnTo>
                    <a:lnTo>
                      <a:pt x="814" y="1147"/>
                    </a:lnTo>
                    <a:lnTo>
                      <a:pt x="863" y="1130"/>
                    </a:lnTo>
                    <a:lnTo>
                      <a:pt x="909" y="1108"/>
                    </a:lnTo>
                    <a:lnTo>
                      <a:pt x="953" y="1082"/>
                    </a:lnTo>
                    <a:lnTo>
                      <a:pt x="995" y="1052"/>
                    </a:lnTo>
                    <a:lnTo>
                      <a:pt x="1034" y="1017"/>
                    </a:lnTo>
                    <a:lnTo>
                      <a:pt x="1068" y="979"/>
                    </a:lnTo>
                    <a:lnTo>
                      <a:pt x="1099" y="938"/>
                    </a:lnTo>
                    <a:lnTo>
                      <a:pt x="1126" y="895"/>
                    </a:lnTo>
                    <a:lnTo>
                      <a:pt x="1147" y="850"/>
                    </a:lnTo>
                    <a:lnTo>
                      <a:pt x="1164" y="802"/>
                    </a:lnTo>
                    <a:lnTo>
                      <a:pt x="1177" y="753"/>
                    </a:lnTo>
                    <a:lnTo>
                      <a:pt x="1185" y="703"/>
                    </a:lnTo>
                    <a:lnTo>
                      <a:pt x="1187" y="652"/>
                    </a:lnTo>
                    <a:lnTo>
                      <a:pt x="1185" y="600"/>
                    </a:lnTo>
                    <a:lnTo>
                      <a:pt x="1177" y="550"/>
                    </a:lnTo>
                    <a:lnTo>
                      <a:pt x="1164" y="501"/>
                    </a:lnTo>
                    <a:lnTo>
                      <a:pt x="1147" y="453"/>
                    </a:lnTo>
                    <a:lnTo>
                      <a:pt x="1126" y="407"/>
                    </a:lnTo>
                    <a:lnTo>
                      <a:pt x="1099" y="364"/>
                    </a:lnTo>
                    <a:lnTo>
                      <a:pt x="1068" y="324"/>
                    </a:lnTo>
                    <a:lnTo>
                      <a:pt x="1034" y="286"/>
                    </a:lnTo>
                    <a:lnTo>
                      <a:pt x="995" y="250"/>
                    </a:lnTo>
                    <a:lnTo>
                      <a:pt x="953" y="220"/>
                    </a:lnTo>
                    <a:lnTo>
                      <a:pt x="909" y="194"/>
                    </a:lnTo>
                    <a:lnTo>
                      <a:pt x="863" y="173"/>
                    </a:lnTo>
                    <a:lnTo>
                      <a:pt x="814" y="156"/>
                    </a:lnTo>
                    <a:lnTo>
                      <a:pt x="765" y="144"/>
                    </a:lnTo>
                    <a:lnTo>
                      <a:pt x="713" y="136"/>
                    </a:lnTo>
                    <a:lnTo>
                      <a:pt x="661" y="134"/>
                    </a:lnTo>
                    <a:close/>
                    <a:moveTo>
                      <a:pt x="661" y="0"/>
                    </a:moveTo>
                    <a:lnTo>
                      <a:pt x="721" y="2"/>
                    </a:lnTo>
                    <a:lnTo>
                      <a:pt x="778" y="10"/>
                    </a:lnTo>
                    <a:lnTo>
                      <a:pt x="834" y="22"/>
                    </a:lnTo>
                    <a:lnTo>
                      <a:pt x="888" y="39"/>
                    </a:lnTo>
                    <a:lnTo>
                      <a:pt x="941" y="60"/>
                    </a:lnTo>
                    <a:lnTo>
                      <a:pt x="992" y="87"/>
                    </a:lnTo>
                    <a:lnTo>
                      <a:pt x="1040" y="117"/>
                    </a:lnTo>
                    <a:lnTo>
                      <a:pt x="1086" y="152"/>
                    </a:lnTo>
                    <a:lnTo>
                      <a:pt x="1130" y="191"/>
                    </a:lnTo>
                    <a:lnTo>
                      <a:pt x="1168" y="233"/>
                    </a:lnTo>
                    <a:lnTo>
                      <a:pt x="1204" y="279"/>
                    </a:lnTo>
                    <a:lnTo>
                      <a:pt x="1235" y="326"/>
                    </a:lnTo>
                    <a:lnTo>
                      <a:pt x="1261" y="376"/>
                    </a:lnTo>
                    <a:lnTo>
                      <a:pt x="1283" y="428"/>
                    </a:lnTo>
                    <a:lnTo>
                      <a:pt x="1300" y="482"/>
                    </a:lnTo>
                    <a:lnTo>
                      <a:pt x="1312" y="537"/>
                    </a:lnTo>
                    <a:lnTo>
                      <a:pt x="1320" y="593"/>
                    </a:lnTo>
                    <a:lnTo>
                      <a:pt x="1322" y="652"/>
                    </a:lnTo>
                    <a:lnTo>
                      <a:pt x="1319" y="711"/>
                    </a:lnTo>
                    <a:lnTo>
                      <a:pt x="1312" y="769"/>
                    </a:lnTo>
                    <a:lnTo>
                      <a:pt x="1298" y="826"/>
                    </a:lnTo>
                    <a:lnTo>
                      <a:pt x="1280" y="882"/>
                    </a:lnTo>
                    <a:lnTo>
                      <a:pt x="1256" y="935"/>
                    </a:lnTo>
                    <a:lnTo>
                      <a:pt x="1229" y="986"/>
                    </a:lnTo>
                    <a:lnTo>
                      <a:pt x="1195" y="1034"/>
                    </a:lnTo>
                    <a:lnTo>
                      <a:pt x="1157" y="1081"/>
                    </a:lnTo>
                    <a:lnTo>
                      <a:pt x="1189" y="1112"/>
                    </a:lnTo>
                    <a:lnTo>
                      <a:pt x="1204" y="1112"/>
                    </a:lnTo>
                    <a:lnTo>
                      <a:pt x="1218" y="1115"/>
                    </a:lnTo>
                    <a:lnTo>
                      <a:pt x="1233" y="1122"/>
                    </a:lnTo>
                    <a:lnTo>
                      <a:pt x="1245" y="1131"/>
                    </a:lnTo>
                    <a:lnTo>
                      <a:pt x="1472" y="1356"/>
                    </a:lnTo>
                    <a:lnTo>
                      <a:pt x="1484" y="1370"/>
                    </a:lnTo>
                    <a:lnTo>
                      <a:pt x="1490" y="1386"/>
                    </a:lnTo>
                    <a:lnTo>
                      <a:pt x="1492" y="1402"/>
                    </a:lnTo>
                    <a:lnTo>
                      <a:pt x="1490" y="1419"/>
                    </a:lnTo>
                    <a:lnTo>
                      <a:pt x="1484" y="1436"/>
                    </a:lnTo>
                    <a:lnTo>
                      <a:pt x="1472" y="1450"/>
                    </a:lnTo>
                    <a:lnTo>
                      <a:pt x="1458" y="1461"/>
                    </a:lnTo>
                    <a:lnTo>
                      <a:pt x="1442" y="1467"/>
                    </a:lnTo>
                    <a:lnTo>
                      <a:pt x="1424" y="1469"/>
                    </a:lnTo>
                    <a:lnTo>
                      <a:pt x="1407" y="1467"/>
                    </a:lnTo>
                    <a:lnTo>
                      <a:pt x="1391" y="1461"/>
                    </a:lnTo>
                    <a:lnTo>
                      <a:pt x="1376" y="1450"/>
                    </a:lnTo>
                    <a:lnTo>
                      <a:pt x="1149" y="1225"/>
                    </a:lnTo>
                    <a:lnTo>
                      <a:pt x="1139" y="1213"/>
                    </a:lnTo>
                    <a:lnTo>
                      <a:pt x="1133" y="1200"/>
                    </a:lnTo>
                    <a:lnTo>
                      <a:pt x="1130" y="1186"/>
                    </a:lnTo>
                    <a:lnTo>
                      <a:pt x="1130" y="1171"/>
                    </a:lnTo>
                    <a:lnTo>
                      <a:pt x="1098" y="1140"/>
                    </a:lnTo>
                    <a:lnTo>
                      <a:pt x="1051" y="1177"/>
                    </a:lnTo>
                    <a:lnTo>
                      <a:pt x="1001" y="1209"/>
                    </a:lnTo>
                    <a:lnTo>
                      <a:pt x="949" y="1238"/>
                    </a:lnTo>
                    <a:lnTo>
                      <a:pt x="895" y="1261"/>
                    </a:lnTo>
                    <a:lnTo>
                      <a:pt x="839" y="1279"/>
                    </a:lnTo>
                    <a:lnTo>
                      <a:pt x="782" y="1292"/>
                    </a:lnTo>
                    <a:lnTo>
                      <a:pt x="722" y="1300"/>
                    </a:lnTo>
                    <a:lnTo>
                      <a:pt x="661" y="1303"/>
                    </a:lnTo>
                    <a:lnTo>
                      <a:pt x="603" y="1300"/>
                    </a:lnTo>
                    <a:lnTo>
                      <a:pt x="546" y="1293"/>
                    </a:lnTo>
                    <a:lnTo>
                      <a:pt x="490" y="1281"/>
                    </a:lnTo>
                    <a:lnTo>
                      <a:pt x="435" y="1264"/>
                    </a:lnTo>
                    <a:lnTo>
                      <a:pt x="383" y="1242"/>
                    </a:lnTo>
                    <a:lnTo>
                      <a:pt x="332" y="1216"/>
                    </a:lnTo>
                    <a:lnTo>
                      <a:pt x="283" y="1185"/>
                    </a:lnTo>
                    <a:lnTo>
                      <a:pt x="238" y="1151"/>
                    </a:lnTo>
                    <a:lnTo>
                      <a:pt x="194" y="1112"/>
                    </a:lnTo>
                    <a:lnTo>
                      <a:pt x="155" y="1070"/>
                    </a:lnTo>
                    <a:lnTo>
                      <a:pt x="120" y="1024"/>
                    </a:lnTo>
                    <a:lnTo>
                      <a:pt x="89" y="976"/>
                    </a:lnTo>
                    <a:lnTo>
                      <a:pt x="63" y="926"/>
                    </a:lnTo>
                    <a:lnTo>
                      <a:pt x="40" y="875"/>
                    </a:lnTo>
                    <a:lnTo>
                      <a:pt x="23" y="820"/>
                    </a:lnTo>
                    <a:lnTo>
                      <a:pt x="11" y="765"/>
                    </a:lnTo>
                    <a:lnTo>
                      <a:pt x="4" y="709"/>
                    </a:lnTo>
                    <a:lnTo>
                      <a:pt x="0" y="652"/>
                    </a:lnTo>
                    <a:lnTo>
                      <a:pt x="4" y="593"/>
                    </a:lnTo>
                    <a:lnTo>
                      <a:pt x="11" y="537"/>
                    </a:lnTo>
                    <a:lnTo>
                      <a:pt x="23" y="482"/>
                    </a:lnTo>
                    <a:lnTo>
                      <a:pt x="40" y="428"/>
                    </a:lnTo>
                    <a:lnTo>
                      <a:pt x="63" y="376"/>
                    </a:lnTo>
                    <a:lnTo>
                      <a:pt x="89" y="326"/>
                    </a:lnTo>
                    <a:lnTo>
                      <a:pt x="120" y="279"/>
                    </a:lnTo>
                    <a:lnTo>
                      <a:pt x="155" y="233"/>
                    </a:lnTo>
                    <a:lnTo>
                      <a:pt x="194" y="191"/>
                    </a:lnTo>
                    <a:lnTo>
                      <a:pt x="238" y="152"/>
                    </a:lnTo>
                    <a:lnTo>
                      <a:pt x="283" y="117"/>
                    </a:lnTo>
                    <a:lnTo>
                      <a:pt x="332" y="87"/>
                    </a:lnTo>
                    <a:lnTo>
                      <a:pt x="383" y="60"/>
                    </a:lnTo>
                    <a:lnTo>
                      <a:pt x="435" y="39"/>
                    </a:lnTo>
                    <a:lnTo>
                      <a:pt x="490" y="22"/>
                    </a:lnTo>
                    <a:lnTo>
                      <a:pt x="546" y="10"/>
                    </a:lnTo>
                    <a:lnTo>
                      <a:pt x="603" y="2"/>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Arial" panose="020B0604020202020204" pitchFamily="34" charset="0"/>
                </a:endParaRPr>
              </a:p>
            </p:txBody>
          </p:sp>
        </p:grpSp>
      </p:grpSp>
      <p:sp>
        <p:nvSpPr>
          <p:cNvPr id="122" name="Rectangle 121">
            <a:extLst>
              <a:ext uri="{FF2B5EF4-FFF2-40B4-BE49-F238E27FC236}">
                <a16:creationId xmlns:a16="http://schemas.microsoft.com/office/drawing/2014/main" id="{8E8952D1-377C-4A89-BA22-4AC64F4C8B82}"/>
              </a:ext>
            </a:extLst>
          </p:cNvPr>
          <p:cNvSpPr/>
          <p:nvPr/>
        </p:nvSpPr>
        <p:spPr>
          <a:xfrm>
            <a:off x="5015586" y="5018181"/>
            <a:ext cx="1720517" cy="810478"/>
          </a:xfrm>
          <a:prstGeom prst="rect">
            <a:avLst/>
          </a:prstGeom>
        </p:spPr>
        <p:txBody>
          <a:bodyPr wrap="square">
            <a:spAutoFit/>
          </a:bodyPr>
          <a:lstStyle/>
          <a:p>
            <a:pPr marL="171450" marR="0" lvl="0" indent="-1714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Rich security model</a:t>
            </a:r>
          </a:p>
          <a:p>
            <a:pPr marL="171450" marR="0" lvl="0" indent="-1714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Supports server-side logic and validation to ensure data quality</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00" b="1" i="1" u="none" strike="noStrike" kern="0" cap="none" spc="0" normalizeH="0" baseline="30000" noProof="0" dirty="0">
              <a:ln>
                <a:noFill/>
              </a:ln>
              <a:solidFill>
                <a:srgbClr val="616161"/>
              </a:solidFill>
              <a:effectLst/>
              <a:uLnTx/>
              <a:uFillTx/>
              <a:latin typeface="Calibri" panose="020F0502020204030204" pitchFamily="34" charset="0"/>
              <a:ea typeface="+mn-ea"/>
              <a:cs typeface="Calibri" panose="020F0502020204030204" pitchFamily="34" charset="0"/>
            </a:endParaRPr>
          </a:p>
        </p:txBody>
      </p:sp>
      <p:cxnSp>
        <p:nvCxnSpPr>
          <p:cNvPr id="123" name="Straight Connector 122">
            <a:extLst>
              <a:ext uri="{FF2B5EF4-FFF2-40B4-BE49-F238E27FC236}">
                <a16:creationId xmlns:a16="http://schemas.microsoft.com/office/drawing/2014/main" id="{7BD93DB1-C121-4679-840B-4C22237AF90B}"/>
              </a:ext>
            </a:extLst>
          </p:cNvPr>
          <p:cNvCxnSpPr>
            <a:cxnSpLocks/>
          </p:cNvCxnSpPr>
          <p:nvPr/>
        </p:nvCxnSpPr>
        <p:spPr>
          <a:xfrm flipH="1">
            <a:off x="5648579" y="2988998"/>
            <a:ext cx="1206715" cy="0"/>
          </a:xfrm>
          <a:prstGeom prst="line">
            <a:avLst/>
          </a:prstGeom>
          <a:ln w="31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1E672A1-C0BF-4B82-AF9E-8E98982D0206}"/>
              </a:ext>
            </a:extLst>
          </p:cNvPr>
          <p:cNvCxnSpPr>
            <a:cxnSpLocks/>
          </p:cNvCxnSpPr>
          <p:nvPr/>
        </p:nvCxnSpPr>
        <p:spPr>
          <a:xfrm flipH="1">
            <a:off x="9507172" y="3256993"/>
            <a:ext cx="1889634" cy="0"/>
          </a:xfrm>
          <a:prstGeom prst="line">
            <a:avLst/>
          </a:prstGeom>
          <a:ln w="3175">
            <a:solidFill>
              <a:srgbClr val="8CC6B3"/>
            </a:solidFill>
            <a:prstDash val="sysDot"/>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23351F8D-8CE3-45DA-B995-76E6F54C77FB}"/>
              </a:ext>
            </a:extLst>
          </p:cNvPr>
          <p:cNvSpPr txBox="1"/>
          <p:nvPr/>
        </p:nvSpPr>
        <p:spPr>
          <a:xfrm>
            <a:off x="9467379" y="4866919"/>
            <a:ext cx="2045180" cy="292388"/>
          </a:xfrm>
          <a:prstGeom prst="rect">
            <a:avLst/>
          </a:prstGeom>
          <a:noFill/>
        </p:spPr>
        <p:txBody>
          <a:bodyPr wrap="square" rtlCol="0" anchor="t">
            <a:spAutoFit/>
          </a:bodyPr>
          <a:lstStyle>
            <a:defPPr>
              <a:defRPr lang="en-US"/>
            </a:defPPr>
            <a:lvl1pPr>
              <a:defRPr sz="1600" b="1">
                <a:solidFill>
                  <a:srgbClr val="07A398"/>
                </a:solidFill>
                <a:latin typeface="Arial"/>
                <a:ea typeface="Arial Unicode MS"/>
                <a:cs typeface="Arial"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ko-KR" sz="1300" b="1" i="0" u="none" strike="noStrike" kern="1200" cap="none" spc="0" normalizeH="0" baseline="0" noProof="0" dirty="0">
                <a:ln>
                  <a:noFill/>
                </a:ln>
                <a:solidFill>
                  <a:srgbClr val="90C221"/>
                </a:solidFill>
                <a:effectLst/>
                <a:uLnTx/>
                <a:uFillTx/>
                <a:latin typeface="Calibri" panose="020F0502020204030204" pitchFamily="34" charset="0"/>
                <a:ea typeface="Arial Unicode MS"/>
                <a:cs typeface="Calibri" panose="020F0502020204030204" pitchFamily="34" charset="0"/>
              </a:rPr>
              <a:t>3. Power BI</a:t>
            </a:r>
          </a:p>
        </p:txBody>
      </p:sp>
      <p:sp>
        <p:nvSpPr>
          <p:cNvPr id="126" name="TextBox 125">
            <a:extLst>
              <a:ext uri="{FF2B5EF4-FFF2-40B4-BE49-F238E27FC236}">
                <a16:creationId xmlns:a16="http://schemas.microsoft.com/office/drawing/2014/main" id="{8AE074FB-6BA2-4AB9-BE54-B220AD585659}"/>
              </a:ext>
            </a:extLst>
          </p:cNvPr>
          <p:cNvSpPr txBox="1"/>
          <p:nvPr/>
        </p:nvSpPr>
        <p:spPr>
          <a:xfrm>
            <a:off x="9395467" y="5114689"/>
            <a:ext cx="2162312" cy="707886"/>
          </a:xfrm>
          <a:prstGeom prst="rect">
            <a:avLst/>
          </a:prstGeom>
          <a:noFill/>
        </p:spPr>
        <p:txBody>
          <a:bodyPr wrap="square" rtlCol="0">
            <a:spAutoFit/>
          </a:bodyPr>
          <a:lstStyle/>
          <a:p>
            <a:pPr marL="139700" marR="0" lvl="0" indent="-1397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Fastest growing BI</a:t>
            </a:r>
          </a:p>
          <a:p>
            <a:pPr marL="139700" marR="0" lvl="0" indent="-1397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12 consecutive years, Garter named it as a leader</a:t>
            </a:r>
          </a:p>
          <a:p>
            <a:pPr marL="139700" marR="0" lvl="0" indent="-1397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616161"/>
                </a:solidFill>
                <a:effectLst/>
                <a:uLnTx/>
                <a:uFillTx/>
                <a:latin typeface="Calibri" panose="020F0502020204030204" pitchFamily="34" charset="0"/>
                <a:ea typeface="+mn-ea"/>
                <a:cs typeface="Calibri" panose="020F0502020204030204" pitchFamily="34" charset="0"/>
              </a:rPr>
              <a:t>DLP capabilities to protect data</a:t>
            </a:r>
          </a:p>
        </p:txBody>
      </p:sp>
      <p:cxnSp>
        <p:nvCxnSpPr>
          <p:cNvPr id="127" name="Straight Connector 126">
            <a:extLst>
              <a:ext uri="{FF2B5EF4-FFF2-40B4-BE49-F238E27FC236}">
                <a16:creationId xmlns:a16="http://schemas.microsoft.com/office/drawing/2014/main" id="{8BF47386-3973-4471-A269-4A409F5CB381}"/>
              </a:ext>
            </a:extLst>
          </p:cNvPr>
          <p:cNvCxnSpPr>
            <a:cxnSpLocks/>
          </p:cNvCxnSpPr>
          <p:nvPr/>
        </p:nvCxnSpPr>
        <p:spPr>
          <a:xfrm flipH="1">
            <a:off x="9153024" y="4657484"/>
            <a:ext cx="2160000" cy="0"/>
          </a:xfrm>
          <a:prstGeom prst="line">
            <a:avLst/>
          </a:prstGeom>
          <a:ln w="31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08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000"/>
            <a:lum/>
          </a:blip>
          <a:srcRect/>
          <a:stretch>
            <a:fillRect l="-17000" r="-17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0D5DF0-649C-4166-901A-E3716F38309B}"/>
              </a:ext>
            </a:extLst>
          </p:cNvPr>
          <p:cNvSpPr>
            <a:spLocks noGrp="1"/>
          </p:cNvSpPr>
          <p:nvPr>
            <p:ph type="title"/>
          </p:nvPr>
        </p:nvSpPr>
        <p:spPr/>
        <p:txBody>
          <a:bodyPr/>
          <a:lstStyle/>
          <a:p>
            <a:r>
              <a:rPr lang="en-US" dirty="0">
                <a:solidFill>
                  <a:schemeClr val="accent6"/>
                </a:solidFill>
              </a:rPr>
              <a:t>Power Platform momentum</a:t>
            </a:r>
            <a:endParaRPr lang="en-IN" dirty="0">
              <a:solidFill>
                <a:schemeClr val="accent6"/>
              </a:solidFill>
            </a:endParaRPr>
          </a:p>
        </p:txBody>
      </p:sp>
      <p:sp>
        <p:nvSpPr>
          <p:cNvPr id="5" name="Rectangle 4">
            <a:extLst>
              <a:ext uri="{FF2B5EF4-FFF2-40B4-BE49-F238E27FC236}">
                <a16:creationId xmlns:a16="http://schemas.microsoft.com/office/drawing/2014/main" id="{BF907BBD-BB07-41B1-9652-BB52A307487A}"/>
              </a:ext>
            </a:extLst>
          </p:cNvPr>
          <p:cNvSpPr/>
          <p:nvPr/>
        </p:nvSpPr>
        <p:spPr>
          <a:xfrm>
            <a:off x="0" y="1949116"/>
            <a:ext cx="12192000" cy="490888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D66A47D-E756-4688-AC61-3331789C2325}"/>
              </a:ext>
            </a:extLst>
          </p:cNvPr>
          <p:cNvGrpSpPr/>
          <p:nvPr/>
        </p:nvGrpSpPr>
        <p:grpSpPr>
          <a:xfrm>
            <a:off x="1626124" y="2085951"/>
            <a:ext cx="2281287" cy="1384995"/>
            <a:chOff x="956820" y="2073897"/>
            <a:chExt cx="2281287" cy="1384995"/>
          </a:xfrm>
        </p:grpSpPr>
        <p:sp>
          <p:nvSpPr>
            <p:cNvPr id="6" name="TextBox 5">
              <a:extLst>
                <a:ext uri="{FF2B5EF4-FFF2-40B4-BE49-F238E27FC236}">
                  <a16:creationId xmlns:a16="http://schemas.microsoft.com/office/drawing/2014/main" id="{9D804D98-A889-44FF-8E82-B74292AFBF80}"/>
                </a:ext>
              </a:extLst>
            </p:cNvPr>
            <p:cNvSpPr txBox="1"/>
            <p:nvPr/>
          </p:nvSpPr>
          <p:spPr>
            <a:xfrm>
              <a:off x="1395167" y="2073897"/>
              <a:ext cx="14045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&gt;700%</a:t>
              </a:r>
              <a:endPar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4535A41-7C7E-4F97-BD58-B664EFAFE319}"/>
                </a:ext>
              </a:extLst>
            </p:cNvPr>
            <p:cNvSpPr txBox="1"/>
            <p:nvPr/>
          </p:nvSpPr>
          <p:spPr>
            <a:xfrm>
              <a:off x="956820" y="2535562"/>
              <a:ext cx="228128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growth in PowerApps production apps in the last year</a:t>
              </a: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D0FD9138-C4F9-4F97-9C0D-43609B67B38D}"/>
              </a:ext>
            </a:extLst>
          </p:cNvPr>
          <p:cNvGrpSpPr/>
          <p:nvPr/>
        </p:nvGrpSpPr>
        <p:grpSpPr>
          <a:xfrm>
            <a:off x="4720403" y="2085951"/>
            <a:ext cx="2281287" cy="1384995"/>
            <a:chOff x="5059051" y="2073897"/>
            <a:chExt cx="2281287" cy="1384995"/>
          </a:xfrm>
        </p:grpSpPr>
        <p:sp>
          <p:nvSpPr>
            <p:cNvPr id="8" name="TextBox 7">
              <a:extLst>
                <a:ext uri="{FF2B5EF4-FFF2-40B4-BE49-F238E27FC236}">
                  <a16:creationId xmlns:a16="http://schemas.microsoft.com/office/drawing/2014/main" id="{904E9DFB-83AE-42DB-B46E-B647B4CBEAF6}"/>
                </a:ext>
              </a:extLst>
            </p:cNvPr>
            <p:cNvSpPr txBox="1"/>
            <p:nvPr/>
          </p:nvSpPr>
          <p:spPr>
            <a:xfrm>
              <a:off x="5497398" y="2073897"/>
              <a:ext cx="14045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&gt;300%</a:t>
              </a:r>
              <a:endPar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8290621-B544-4D25-90A1-2CE48250CD2D}"/>
                </a:ext>
              </a:extLst>
            </p:cNvPr>
            <p:cNvSpPr txBox="1"/>
            <p:nvPr/>
          </p:nvSpPr>
          <p:spPr>
            <a:xfrm>
              <a:off x="5059051" y="2535562"/>
              <a:ext cx="228128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growth in PowerApps Monthly Active Users in the last year</a:t>
              </a: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302CD93E-BBD6-48FA-874F-69F12AE418B5}"/>
              </a:ext>
            </a:extLst>
          </p:cNvPr>
          <p:cNvGrpSpPr/>
          <p:nvPr/>
        </p:nvGrpSpPr>
        <p:grpSpPr>
          <a:xfrm>
            <a:off x="7814682" y="2085703"/>
            <a:ext cx="2281287" cy="1384995"/>
            <a:chOff x="8722935" y="2073897"/>
            <a:chExt cx="2281287" cy="1384995"/>
          </a:xfrm>
        </p:grpSpPr>
        <p:sp>
          <p:nvSpPr>
            <p:cNvPr id="10" name="TextBox 9">
              <a:extLst>
                <a:ext uri="{FF2B5EF4-FFF2-40B4-BE49-F238E27FC236}">
                  <a16:creationId xmlns:a16="http://schemas.microsoft.com/office/drawing/2014/main" id="{9B5EC080-F61F-4A57-94FB-6117F4AB253F}"/>
                </a:ext>
              </a:extLst>
            </p:cNvPr>
            <p:cNvSpPr txBox="1"/>
            <p:nvPr/>
          </p:nvSpPr>
          <p:spPr>
            <a:xfrm>
              <a:off x="9161282" y="2073897"/>
              <a:ext cx="14045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&gt;3M</a:t>
              </a:r>
              <a:endPar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71B5320-C8ED-4362-B32D-276465A9986E}"/>
                </a:ext>
              </a:extLst>
            </p:cNvPr>
            <p:cNvSpPr txBox="1"/>
            <p:nvPr/>
          </p:nvSpPr>
          <p:spPr>
            <a:xfrm>
              <a:off x="8722935" y="2535562"/>
              <a:ext cx="228128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Monthly Active Developers on the Power Platform</a:t>
              </a:r>
            </a:p>
          </p:txBody>
        </p:sp>
      </p:grpSp>
      <p:grpSp>
        <p:nvGrpSpPr>
          <p:cNvPr id="15" name="Group 14">
            <a:extLst>
              <a:ext uri="{FF2B5EF4-FFF2-40B4-BE49-F238E27FC236}">
                <a16:creationId xmlns:a16="http://schemas.microsoft.com/office/drawing/2014/main" id="{1A6662F9-AB3E-419C-B599-0CFC25DAFFCB}"/>
              </a:ext>
            </a:extLst>
          </p:cNvPr>
          <p:cNvGrpSpPr/>
          <p:nvPr/>
        </p:nvGrpSpPr>
        <p:grpSpPr>
          <a:xfrm>
            <a:off x="504334" y="4097641"/>
            <a:ext cx="2281287" cy="1384995"/>
            <a:chOff x="8722935" y="2073897"/>
            <a:chExt cx="2281287" cy="1384995"/>
          </a:xfrm>
        </p:grpSpPr>
        <p:sp>
          <p:nvSpPr>
            <p:cNvPr id="16" name="TextBox 15">
              <a:extLst>
                <a:ext uri="{FF2B5EF4-FFF2-40B4-BE49-F238E27FC236}">
                  <a16:creationId xmlns:a16="http://schemas.microsoft.com/office/drawing/2014/main" id="{50ADBEA6-C64E-4D47-A887-F4D574C03E8C}"/>
                </a:ext>
              </a:extLst>
            </p:cNvPr>
            <p:cNvSpPr txBox="1"/>
            <p:nvPr/>
          </p:nvSpPr>
          <p:spPr>
            <a:xfrm>
              <a:off x="9161282" y="2073897"/>
              <a:ext cx="14045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97%</a:t>
              </a:r>
              <a:endPar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020C58F1-2691-41B9-8DED-49125413F134}"/>
                </a:ext>
              </a:extLst>
            </p:cNvPr>
            <p:cNvSpPr txBox="1"/>
            <p:nvPr/>
          </p:nvSpPr>
          <p:spPr>
            <a:xfrm>
              <a:off x="8722935" y="2535562"/>
              <a:ext cx="228128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Of all Fortune 500 companies using Power Platform</a:t>
              </a:r>
            </a:p>
          </p:txBody>
        </p:sp>
      </p:grpSp>
      <p:grpSp>
        <p:nvGrpSpPr>
          <p:cNvPr id="18" name="Group 17">
            <a:extLst>
              <a:ext uri="{FF2B5EF4-FFF2-40B4-BE49-F238E27FC236}">
                <a16:creationId xmlns:a16="http://schemas.microsoft.com/office/drawing/2014/main" id="{88724EB5-EC9F-49B6-9C8B-3877546BABAB}"/>
              </a:ext>
            </a:extLst>
          </p:cNvPr>
          <p:cNvGrpSpPr/>
          <p:nvPr/>
        </p:nvGrpSpPr>
        <p:grpSpPr>
          <a:xfrm>
            <a:off x="3111630" y="4097641"/>
            <a:ext cx="2281287" cy="1107996"/>
            <a:chOff x="8722935" y="2073897"/>
            <a:chExt cx="2281287" cy="1107996"/>
          </a:xfrm>
        </p:grpSpPr>
        <p:sp>
          <p:nvSpPr>
            <p:cNvPr id="19" name="TextBox 18">
              <a:extLst>
                <a:ext uri="{FF2B5EF4-FFF2-40B4-BE49-F238E27FC236}">
                  <a16:creationId xmlns:a16="http://schemas.microsoft.com/office/drawing/2014/main" id="{EB002666-47B7-4403-8F0A-658EC5D97AE0}"/>
                </a:ext>
              </a:extLst>
            </p:cNvPr>
            <p:cNvSpPr txBox="1"/>
            <p:nvPr/>
          </p:nvSpPr>
          <p:spPr>
            <a:xfrm>
              <a:off x="9161282" y="2073897"/>
              <a:ext cx="14045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&gt;20PB</a:t>
              </a:r>
              <a:endPar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5879EFD0-D763-46D8-9962-89BB1ED58325}"/>
                </a:ext>
              </a:extLst>
            </p:cNvPr>
            <p:cNvSpPr txBox="1"/>
            <p:nvPr/>
          </p:nvSpPr>
          <p:spPr>
            <a:xfrm>
              <a:off x="8722935" y="2535562"/>
              <a:ext cx="228128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Of data ingested into Power BI each month</a:t>
              </a:r>
            </a:p>
          </p:txBody>
        </p:sp>
      </p:grpSp>
      <p:grpSp>
        <p:nvGrpSpPr>
          <p:cNvPr id="21" name="Group 20">
            <a:extLst>
              <a:ext uri="{FF2B5EF4-FFF2-40B4-BE49-F238E27FC236}">
                <a16:creationId xmlns:a16="http://schemas.microsoft.com/office/drawing/2014/main" id="{EE5C2195-F97D-4531-81D9-05E851F5097E}"/>
              </a:ext>
            </a:extLst>
          </p:cNvPr>
          <p:cNvGrpSpPr/>
          <p:nvPr/>
        </p:nvGrpSpPr>
        <p:grpSpPr>
          <a:xfrm>
            <a:off x="6252650" y="4097641"/>
            <a:ext cx="2281287" cy="1384995"/>
            <a:chOff x="8722935" y="2073897"/>
            <a:chExt cx="2281287" cy="1384995"/>
          </a:xfrm>
        </p:grpSpPr>
        <p:sp>
          <p:nvSpPr>
            <p:cNvPr id="22" name="TextBox 21">
              <a:extLst>
                <a:ext uri="{FF2B5EF4-FFF2-40B4-BE49-F238E27FC236}">
                  <a16:creationId xmlns:a16="http://schemas.microsoft.com/office/drawing/2014/main" id="{ACA8C997-DB41-4550-B08E-453DEBDBFA1F}"/>
                </a:ext>
              </a:extLst>
            </p:cNvPr>
            <p:cNvSpPr txBox="1"/>
            <p:nvPr/>
          </p:nvSpPr>
          <p:spPr>
            <a:xfrm>
              <a:off x="9161282" y="2073897"/>
              <a:ext cx="14045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&gt;25M</a:t>
              </a:r>
              <a:endPar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DB10E8BA-9277-4A2D-BC7D-FAAD6E35249F}"/>
                </a:ext>
              </a:extLst>
            </p:cNvPr>
            <p:cNvSpPr txBox="1"/>
            <p:nvPr/>
          </p:nvSpPr>
          <p:spPr>
            <a:xfrm>
              <a:off x="8722935" y="2535562"/>
              <a:ext cx="228128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Data models hosted in the power BI service</a:t>
              </a:r>
            </a:p>
          </p:txBody>
        </p:sp>
      </p:grpSp>
      <p:grpSp>
        <p:nvGrpSpPr>
          <p:cNvPr id="24" name="Group 23">
            <a:extLst>
              <a:ext uri="{FF2B5EF4-FFF2-40B4-BE49-F238E27FC236}">
                <a16:creationId xmlns:a16="http://schemas.microsoft.com/office/drawing/2014/main" id="{EB2F6623-676F-45A4-B732-99A10280AC35}"/>
              </a:ext>
            </a:extLst>
          </p:cNvPr>
          <p:cNvGrpSpPr/>
          <p:nvPr/>
        </p:nvGrpSpPr>
        <p:grpSpPr>
          <a:xfrm>
            <a:off x="8955325" y="4097641"/>
            <a:ext cx="2281287" cy="1107996"/>
            <a:chOff x="8722935" y="2073897"/>
            <a:chExt cx="2281287" cy="1107996"/>
          </a:xfrm>
        </p:grpSpPr>
        <p:sp>
          <p:nvSpPr>
            <p:cNvPr id="25" name="TextBox 24">
              <a:extLst>
                <a:ext uri="{FF2B5EF4-FFF2-40B4-BE49-F238E27FC236}">
                  <a16:creationId xmlns:a16="http://schemas.microsoft.com/office/drawing/2014/main" id="{9E9D890E-A213-4C9B-A6B4-C23A299A2B36}"/>
                </a:ext>
              </a:extLst>
            </p:cNvPr>
            <p:cNvSpPr txBox="1"/>
            <p:nvPr/>
          </p:nvSpPr>
          <p:spPr>
            <a:xfrm>
              <a:off x="9161282" y="2073897"/>
              <a:ext cx="14045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&gt;25B</a:t>
              </a:r>
              <a:endPar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E0960319-BE48-4362-9DEE-AAA308F237BE}"/>
                </a:ext>
              </a:extLst>
            </p:cNvPr>
            <p:cNvSpPr txBox="1"/>
            <p:nvPr/>
          </p:nvSpPr>
          <p:spPr>
            <a:xfrm>
              <a:off x="8722935" y="2535562"/>
              <a:ext cx="228128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Microsoft Flow steps run each day</a:t>
              </a:r>
            </a:p>
          </p:txBody>
        </p:sp>
      </p:grpSp>
      <p:sp>
        <p:nvSpPr>
          <p:cNvPr id="2" name="TextBox 1">
            <a:extLst>
              <a:ext uri="{FF2B5EF4-FFF2-40B4-BE49-F238E27FC236}">
                <a16:creationId xmlns:a16="http://schemas.microsoft.com/office/drawing/2014/main" id="{BEE01504-E4EB-4B6A-A71D-9D86FDB1F62F}"/>
              </a:ext>
            </a:extLst>
          </p:cNvPr>
          <p:cNvSpPr txBox="1"/>
          <p:nvPr/>
        </p:nvSpPr>
        <p:spPr>
          <a:xfrm>
            <a:off x="10350151" y="6464394"/>
            <a:ext cx="17729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Credit: Microsoft</a:t>
            </a:r>
          </a:p>
        </p:txBody>
      </p:sp>
    </p:spTree>
    <p:extLst>
      <p:ext uri="{BB962C8B-B14F-4D97-AF65-F5344CB8AC3E}">
        <p14:creationId xmlns:p14="http://schemas.microsoft.com/office/powerpoint/2010/main" val="3211791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0EC6-F4E1-4C75-B230-2C38DA40A650}"/>
              </a:ext>
            </a:extLst>
          </p:cNvPr>
          <p:cNvSpPr>
            <a:spLocks noGrp="1"/>
          </p:cNvSpPr>
          <p:nvPr>
            <p:ph type="title"/>
          </p:nvPr>
        </p:nvSpPr>
        <p:spPr/>
        <p:txBody>
          <a:bodyPr>
            <a:normAutofit fontScale="90000"/>
          </a:bodyPr>
          <a:lstStyle/>
          <a:p>
            <a:r>
              <a:rPr lang="en-IN" dirty="0"/>
              <a:t>Customer experience and Innovation for everyone</a:t>
            </a:r>
            <a:endParaRPr lang="en-US" dirty="0"/>
          </a:p>
        </p:txBody>
      </p:sp>
    </p:spTree>
    <p:extLst>
      <p:ext uri="{BB962C8B-B14F-4D97-AF65-F5344CB8AC3E}">
        <p14:creationId xmlns:p14="http://schemas.microsoft.com/office/powerpoint/2010/main" val="55073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9876-1ACA-426E-9361-1654A52F8407}"/>
              </a:ext>
            </a:extLst>
          </p:cNvPr>
          <p:cNvSpPr>
            <a:spLocks noGrp="1"/>
          </p:cNvSpPr>
          <p:nvPr>
            <p:ph type="title"/>
          </p:nvPr>
        </p:nvSpPr>
        <p:spPr/>
        <p:txBody>
          <a:bodyPr/>
          <a:lstStyle/>
          <a:p>
            <a:r>
              <a:rPr lang="en-US" dirty="0"/>
              <a:t>Presentation Best Practices</a:t>
            </a:r>
          </a:p>
        </p:txBody>
      </p:sp>
      <p:sp>
        <p:nvSpPr>
          <p:cNvPr id="3" name="Content Placeholder 2">
            <a:extLst>
              <a:ext uri="{FF2B5EF4-FFF2-40B4-BE49-F238E27FC236}">
                <a16:creationId xmlns:a16="http://schemas.microsoft.com/office/drawing/2014/main" id="{0CC1E327-F367-4038-8BB2-F7EA450A6051}"/>
              </a:ext>
            </a:extLst>
          </p:cNvPr>
          <p:cNvSpPr>
            <a:spLocks noGrp="1"/>
          </p:cNvSpPr>
          <p:nvPr>
            <p:ph idx="1"/>
          </p:nvPr>
        </p:nvSpPr>
        <p:spPr/>
        <p:txBody>
          <a:bodyPr/>
          <a:lstStyle/>
          <a:p>
            <a:r>
              <a:rPr lang="en-US" dirty="0"/>
              <a:t>Frame your presentation by answering:</a:t>
            </a:r>
          </a:p>
          <a:p>
            <a:pPr lvl="1"/>
            <a:r>
              <a:rPr lang="en-US" dirty="0"/>
              <a:t>What do you want your audience to learn?</a:t>
            </a:r>
          </a:p>
          <a:p>
            <a:pPr lvl="1"/>
            <a:r>
              <a:rPr lang="en-US" dirty="0"/>
              <a:t>What do you want your audience to do differently?</a:t>
            </a:r>
          </a:p>
          <a:p>
            <a:pPr lvl="1"/>
            <a:r>
              <a:rPr lang="en-US" dirty="0"/>
              <a:t>What result or outcomes do you want your audience to realize?</a:t>
            </a:r>
          </a:p>
          <a:p>
            <a:r>
              <a:rPr lang="en-US" dirty="0"/>
              <a:t>Clarify your session objectives at the beginning of your presentation.</a:t>
            </a:r>
          </a:p>
          <a:p>
            <a:endParaRPr lang="en-US" dirty="0"/>
          </a:p>
        </p:txBody>
      </p:sp>
    </p:spTree>
    <p:extLst>
      <p:ext uri="{BB962C8B-B14F-4D97-AF65-F5344CB8AC3E}">
        <p14:creationId xmlns:p14="http://schemas.microsoft.com/office/powerpoint/2010/main" val="2874655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17C9DF-7A96-486E-BE0E-3313E04A5877}"/>
              </a:ext>
            </a:extLst>
          </p:cNvPr>
          <p:cNvSpPr>
            <a:spLocks noGrp="1"/>
          </p:cNvSpPr>
          <p:nvPr>
            <p:ph type="title"/>
          </p:nvPr>
        </p:nvSpPr>
        <p:spPr/>
        <p:txBody>
          <a:bodyPr/>
          <a:lstStyle/>
          <a:p>
            <a:r>
              <a:rPr lang="de-DE" dirty="0"/>
              <a:t>Why Customers use Power Platform</a:t>
            </a:r>
          </a:p>
        </p:txBody>
      </p:sp>
      <p:sp>
        <p:nvSpPr>
          <p:cNvPr id="72" name="object 4">
            <a:extLst>
              <a:ext uri="{FF2B5EF4-FFF2-40B4-BE49-F238E27FC236}">
                <a16:creationId xmlns:a16="http://schemas.microsoft.com/office/drawing/2014/main" id="{E0A84206-6DDD-6E44-8850-401B71859684}"/>
              </a:ext>
            </a:extLst>
          </p:cNvPr>
          <p:cNvSpPr>
            <a:spLocks/>
          </p:cNvSpPr>
          <p:nvPr/>
        </p:nvSpPr>
        <p:spPr bwMode="auto">
          <a:xfrm>
            <a:off x="2515913" y="2081939"/>
            <a:ext cx="579077" cy="2269591"/>
          </a:xfrm>
          <a:custGeom>
            <a:avLst/>
            <a:gdLst>
              <a:gd name="T0" fmla="*/ 47924 w 968375"/>
              <a:gd name="T1" fmla="*/ 170106 h 3078479"/>
              <a:gd name="T2" fmla="*/ 186334 w 968375"/>
              <a:gd name="T3" fmla="*/ 256595 h 3078479"/>
              <a:gd name="T4" fmla="*/ 316116 w 968375"/>
              <a:gd name="T5" fmla="*/ 354754 h 3078479"/>
              <a:gd name="T6" fmla="*/ 436531 w 968375"/>
              <a:gd name="T7" fmla="*/ 463844 h 3078479"/>
              <a:gd name="T8" fmla="*/ 546836 w 968375"/>
              <a:gd name="T9" fmla="*/ 583126 h 3078479"/>
              <a:gd name="T10" fmla="*/ 646287 w 968375"/>
              <a:gd name="T11" fmla="*/ 711863 h 3078479"/>
              <a:gd name="T12" fmla="*/ 734145 w 968375"/>
              <a:gd name="T13" fmla="*/ 849314 h 3078479"/>
              <a:gd name="T14" fmla="*/ 809667 w 968375"/>
              <a:gd name="T15" fmla="*/ 994741 h 3078479"/>
              <a:gd name="T16" fmla="*/ 872112 w 968375"/>
              <a:gd name="T17" fmla="*/ 1147406 h 3078479"/>
              <a:gd name="T18" fmla="*/ 920736 w 968375"/>
              <a:gd name="T19" fmla="*/ 1306569 h 3078479"/>
              <a:gd name="T20" fmla="*/ 954799 w 968375"/>
              <a:gd name="T21" fmla="*/ 1471491 h 3078479"/>
              <a:gd name="T22" fmla="*/ 973560 w 968375"/>
              <a:gd name="T23" fmla="*/ 1641435 h 3078479"/>
              <a:gd name="T24" fmla="*/ 976284 w 968375"/>
              <a:gd name="T25" fmla="*/ 1815238 h 3078479"/>
              <a:gd name="T26" fmla="*/ 962790 w 968375"/>
              <a:gd name="T27" fmla="*/ 1986686 h 3078479"/>
              <a:gd name="T28" fmla="*/ 933745 w 968375"/>
              <a:gd name="T29" fmla="*/ 2153358 h 3078479"/>
              <a:gd name="T30" fmla="*/ 889891 w 968375"/>
              <a:gd name="T31" fmla="*/ 2314515 h 3078479"/>
              <a:gd name="T32" fmla="*/ 831971 w 968375"/>
              <a:gd name="T33" fmla="*/ 2469423 h 3078479"/>
              <a:gd name="T34" fmla="*/ 760726 w 968375"/>
              <a:gd name="T35" fmla="*/ 2617340 h 3078479"/>
              <a:gd name="T36" fmla="*/ 676897 w 968375"/>
              <a:gd name="T37" fmla="*/ 2757527 h 3078479"/>
              <a:gd name="T38" fmla="*/ 581228 w 968375"/>
              <a:gd name="T39" fmla="*/ 2889249 h 3078479"/>
              <a:gd name="T40" fmla="*/ 474459 w 968375"/>
              <a:gd name="T41" fmla="*/ 3011763 h 3078479"/>
              <a:gd name="T42" fmla="*/ 357332 w 968375"/>
              <a:gd name="T43" fmla="*/ 3124334 h 3078479"/>
              <a:gd name="T44" fmla="*/ 230590 w 968375"/>
              <a:gd name="T45" fmla="*/ 3226221 h 3078479"/>
              <a:gd name="T46" fmla="*/ 94974 w 968375"/>
              <a:gd name="T47" fmla="*/ 3316688 h 3078479"/>
              <a:gd name="T48" fmla="*/ 0 w 968375"/>
              <a:gd name="T49" fmla="*/ 3514271 h 3078479"/>
              <a:gd name="T50" fmla="*/ 146190 w 968375"/>
              <a:gd name="T51" fmla="*/ 3437473 h 3078479"/>
              <a:gd name="T52" fmla="*/ 284127 w 968375"/>
              <a:gd name="T53" fmla="*/ 3349363 h 3078479"/>
              <a:gd name="T54" fmla="*/ 413278 w 968375"/>
              <a:gd name="T55" fmla="*/ 3250575 h 3078479"/>
              <a:gd name="T56" fmla="*/ 533116 w 968375"/>
              <a:gd name="T57" fmla="*/ 3141744 h 3078479"/>
              <a:gd name="T58" fmla="*/ 643108 w 968375"/>
              <a:gd name="T59" fmla="*/ 3023502 h 3078479"/>
              <a:gd name="T60" fmla="*/ 742725 w 968375"/>
              <a:gd name="T61" fmla="*/ 2896486 h 3078479"/>
              <a:gd name="T62" fmla="*/ 831435 w 968375"/>
              <a:gd name="T63" fmla="*/ 2761328 h 3078479"/>
              <a:gd name="T64" fmla="*/ 908707 w 968375"/>
              <a:gd name="T65" fmla="*/ 2618663 h 3078479"/>
              <a:gd name="T66" fmla="*/ 974011 w 968375"/>
              <a:gd name="T67" fmla="*/ 2469122 h 3078479"/>
              <a:gd name="T68" fmla="*/ 1026817 w 968375"/>
              <a:gd name="T69" fmla="*/ 2313343 h 3078479"/>
              <a:gd name="T70" fmla="*/ 1066593 w 968375"/>
              <a:gd name="T71" fmla="*/ 2151958 h 3078479"/>
              <a:gd name="T72" fmla="*/ 1092809 w 968375"/>
              <a:gd name="T73" fmla="*/ 1985603 h 3078479"/>
              <a:gd name="T74" fmla="*/ 1104935 w 968375"/>
              <a:gd name="T75" fmla="*/ 1814909 h 3078479"/>
              <a:gd name="T76" fmla="*/ 1102491 w 968375"/>
              <a:gd name="T77" fmla="*/ 1642063 h 3078479"/>
              <a:gd name="T78" fmla="*/ 1085609 w 968375"/>
              <a:gd name="T79" fmla="*/ 1472741 h 3078479"/>
              <a:gd name="T80" fmla="*/ 1054815 w 968375"/>
              <a:gd name="T81" fmla="*/ 1307971 h 3078479"/>
              <a:gd name="T82" fmla="*/ 1010636 w 968375"/>
              <a:gd name="T83" fmla="*/ 1148382 h 3078479"/>
              <a:gd name="T84" fmla="*/ 953606 w 968375"/>
              <a:gd name="T85" fmla="*/ 994612 h 3078479"/>
              <a:gd name="T86" fmla="*/ 884253 w 968375"/>
              <a:gd name="T87" fmla="*/ 847292 h 3078479"/>
              <a:gd name="T88" fmla="*/ 803110 w 968375"/>
              <a:gd name="T89" fmla="*/ 707056 h 3078479"/>
              <a:gd name="T90" fmla="*/ 710705 w 968375"/>
              <a:gd name="T91" fmla="*/ 574540 h 3078479"/>
              <a:gd name="T92" fmla="*/ 607571 w 968375"/>
              <a:gd name="T93" fmla="*/ 450375 h 3078479"/>
              <a:gd name="T94" fmla="*/ 494238 w 968375"/>
              <a:gd name="T95" fmla="*/ 335197 h 3078479"/>
              <a:gd name="T96" fmla="*/ 371237 w 968375"/>
              <a:gd name="T97" fmla="*/ 229638 h 3078479"/>
              <a:gd name="T98" fmla="*/ 239097 w 968375"/>
              <a:gd name="T99" fmla="*/ 134334 h 3078479"/>
              <a:gd name="T100" fmla="*/ 98350 w 968375"/>
              <a:gd name="T101" fmla="*/ 49915 h 30784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8375" h="3078479">
                <a:moveTo>
                  <a:pt x="0" y="0"/>
                </a:moveTo>
                <a:lnTo>
                  <a:pt x="0" y="126136"/>
                </a:lnTo>
                <a:lnTo>
                  <a:pt x="41957" y="149007"/>
                </a:lnTo>
                <a:lnTo>
                  <a:pt x="83148" y="173085"/>
                </a:lnTo>
                <a:lnTo>
                  <a:pt x="123548" y="198347"/>
                </a:lnTo>
                <a:lnTo>
                  <a:pt x="163133" y="224769"/>
                </a:lnTo>
                <a:lnTo>
                  <a:pt x="201878" y="252327"/>
                </a:lnTo>
                <a:lnTo>
                  <a:pt x="239760" y="280996"/>
                </a:lnTo>
                <a:lnTo>
                  <a:pt x="276755" y="310754"/>
                </a:lnTo>
                <a:lnTo>
                  <a:pt x="312839" y="341575"/>
                </a:lnTo>
                <a:lnTo>
                  <a:pt x="347987" y="373436"/>
                </a:lnTo>
                <a:lnTo>
                  <a:pt x="382176" y="406313"/>
                </a:lnTo>
                <a:lnTo>
                  <a:pt x="415382" y="440183"/>
                </a:lnTo>
                <a:lnTo>
                  <a:pt x="447579" y="475020"/>
                </a:lnTo>
                <a:lnTo>
                  <a:pt x="478746" y="510801"/>
                </a:lnTo>
                <a:lnTo>
                  <a:pt x="508856" y="547503"/>
                </a:lnTo>
                <a:lnTo>
                  <a:pt x="537887" y="585100"/>
                </a:lnTo>
                <a:lnTo>
                  <a:pt x="565814" y="623570"/>
                </a:lnTo>
                <a:lnTo>
                  <a:pt x="592613" y="662888"/>
                </a:lnTo>
                <a:lnTo>
                  <a:pt x="618261" y="703030"/>
                </a:lnTo>
                <a:lnTo>
                  <a:pt x="642732" y="743973"/>
                </a:lnTo>
                <a:lnTo>
                  <a:pt x="666004" y="785691"/>
                </a:lnTo>
                <a:lnTo>
                  <a:pt x="688051" y="828163"/>
                </a:lnTo>
                <a:lnTo>
                  <a:pt x="708851" y="871362"/>
                </a:lnTo>
                <a:lnTo>
                  <a:pt x="728493" y="915547"/>
                </a:lnTo>
                <a:lnTo>
                  <a:pt x="746609" y="959850"/>
                </a:lnTo>
                <a:lnTo>
                  <a:pt x="763520" y="1005091"/>
                </a:lnTo>
                <a:lnTo>
                  <a:pt x="779086" y="1050965"/>
                </a:lnTo>
                <a:lnTo>
                  <a:pt x="793284" y="1097447"/>
                </a:lnTo>
                <a:lnTo>
                  <a:pt x="806090" y="1144513"/>
                </a:lnTo>
                <a:lnTo>
                  <a:pt x="817479" y="1192140"/>
                </a:lnTo>
                <a:lnTo>
                  <a:pt x="827428" y="1240304"/>
                </a:lnTo>
                <a:lnTo>
                  <a:pt x="835912" y="1288980"/>
                </a:lnTo>
                <a:lnTo>
                  <a:pt x="842908" y="1338146"/>
                </a:lnTo>
                <a:lnTo>
                  <a:pt x="848390" y="1387775"/>
                </a:lnTo>
                <a:lnTo>
                  <a:pt x="852337" y="1437846"/>
                </a:lnTo>
                <a:lnTo>
                  <a:pt x="854726" y="1488624"/>
                </a:lnTo>
                <a:lnTo>
                  <a:pt x="855522" y="1539214"/>
                </a:lnTo>
                <a:lnTo>
                  <a:pt x="854722" y="1590092"/>
                </a:lnTo>
                <a:lnTo>
                  <a:pt x="852337" y="1640578"/>
                </a:lnTo>
                <a:lnTo>
                  <a:pt x="848390" y="1690646"/>
                </a:lnTo>
                <a:lnTo>
                  <a:pt x="842908" y="1740274"/>
                </a:lnTo>
                <a:lnTo>
                  <a:pt x="835912" y="1789437"/>
                </a:lnTo>
                <a:lnTo>
                  <a:pt x="827428" y="1838112"/>
                </a:lnTo>
                <a:lnTo>
                  <a:pt x="817479" y="1886274"/>
                </a:lnTo>
                <a:lnTo>
                  <a:pt x="806090" y="1933899"/>
                </a:lnTo>
                <a:lnTo>
                  <a:pt x="793284" y="1980963"/>
                </a:lnTo>
                <a:lnTo>
                  <a:pt x="779086" y="2027443"/>
                </a:lnTo>
                <a:lnTo>
                  <a:pt x="763520" y="2073315"/>
                </a:lnTo>
                <a:lnTo>
                  <a:pt x="746609" y="2118554"/>
                </a:lnTo>
                <a:lnTo>
                  <a:pt x="728378" y="2163137"/>
                </a:lnTo>
                <a:lnTo>
                  <a:pt x="708787" y="2207172"/>
                </a:lnTo>
                <a:lnTo>
                  <a:pt x="688051" y="2250237"/>
                </a:lnTo>
                <a:lnTo>
                  <a:pt x="666004" y="2292707"/>
                </a:lnTo>
                <a:lnTo>
                  <a:pt x="642732" y="2334425"/>
                </a:lnTo>
                <a:lnTo>
                  <a:pt x="618261" y="2375366"/>
                </a:lnTo>
                <a:lnTo>
                  <a:pt x="592613" y="2415507"/>
                </a:lnTo>
                <a:lnTo>
                  <a:pt x="565814" y="2454825"/>
                </a:lnTo>
                <a:lnTo>
                  <a:pt x="537887" y="2493294"/>
                </a:lnTo>
                <a:lnTo>
                  <a:pt x="508856" y="2530891"/>
                </a:lnTo>
                <a:lnTo>
                  <a:pt x="478746" y="2567591"/>
                </a:lnTo>
                <a:lnTo>
                  <a:pt x="447579" y="2603373"/>
                </a:lnTo>
                <a:lnTo>
                  <a:pt x="415382" y="2638210"/>
                </a:lnTo>
                <a:lnTo>
                  <a:pt x="382176" y="2672079"/>
                </a:lnTo>
                <a:lnTo>
                  <a:pt x="347987" y="2704956"/>
                </a:lnTo>
                <a:lnTo>
                  <a:pt x="312839" y="2736818"/>
                </a:lnTo>
                <a:lnTo>
                  <a:pt x="276755" y="2767640"/>
                </a:lnTo>
                <a:lnTo>
                  <a:pt x="239760" y="2797398"/>
                </a:lnTo>
                <a:lnTo>
                  <a:pt x="201878" y="2826068"/>
                </a:lnTo>
                <a:lnTo>
                  <a:pt x="163133" y="2853627"/>
                </a:lnTo>
                <a:lnTo>
                  <a:pt x="123548" y="2880050"/>
                </a:lnTo>
                <a:lnTo>
                  <a:pt x="83148" y="2905314"/>
                </a:lnTo>
                <a:lnTo>
                  <a:pt x="41957" y="2929394"/>
                </a:lnTo>
                <a:lnTo>
                  <a:pt x="0" y="2952267"/>
                </a:lnTo>
                <a:lnTo>
                  <a:pt x="0" y="3078391"/>
                </a:lnTo>
                <a:lnTo>
                  <a:pt x="43436" y="3057102"/>
                </a:lnTo>
                <a:lnTo>
                  <a:pt x="86104" y="3034670"/>
                </a:lnTo>
                <a:lnTo>
                  <a:pt x="127987" y="3011118"/>
                </a:lnTo>
                <a:lnTo>
                  <a:pt x="169066" y="2986464"/>
                </a:lnTo>
                <a:lnTo>
                  <a:pt x="209326" y="2960730"/>
                </a:lnTo>
                <a:lnTo>
                  <a:pt x="248748" y="2933936"/>
                </a:lnTo>
                <a:lnTo>
                  <a:pt x="287316" y="2906103"/>
                </a:lnTo>
                <a:lnTo>
                  <a:pt x="325012" y="2877251"/>
                </a:lnTo>
                <a:lnTo>
                  <a:pt x="361819" y="2847401"/>
                </a:lnTo>
                <a:lnTo>
                  <a:pt x="397720" y="2816574"/>
                </a:lnTo>
                <a:lnTo>
                  <a:pt x="432698" y="2784789"/>
                </a:lnTo>
                <a:lnTo>
                  <a:pt x="466735" y="2752068"/>
                </a:lnTo>
                <a:lnTo>
                  <a:pt x="499814" y="2718432"/>
                </a:lnTo>
                <a:lnTo>
                  <a:pt x="531919" y="2683900"/>
                </a:lnTo>
                <a:lnTo>
                  <a:pt x="563031" y="2648493"/>
                </a:lnTo>
                <a:lnTo>
                  <a:pt x="593135" y="2612232"/>
                </a:lnTo>
                <a:lnTo>
                  <a:pt x="622211" y="2575138"/>
                </a:lnTo>
                <a:lnTo>
                  <a:pt x="650244" y="2537231"/>
                </a:lnTo>
                <a:lnTo>
                  <a:pt x="677216" y="2498531"/>
                </a:lnTo>
                <a:lnTo>
                  <a:pt x="703110" y="2459059"/>
                </a:lnTo>
                <a:lnTo>
                  <a:pt x="727908" y="2418836"/>
                </a:lnTo>
                <a:lnTo>
                  <a:pt x="751594" y="2377883"/>
                </a:lnTo>
                <a:lnTo>
                  <a:pt x="774150" y="2336219"/>
                </a:lnTo>
                <a:lnTo>
                  <a:pt x="795559" y="2293866"/>
                </a:lnTo>
                <a:lnTo>
                  <a:pt x="815803" y="2250843"/>
                </a:lnTo>
                <a:lnTo>
                  <a:pt x="834920" y="2207039"/>
                </a:lnTo>
                <a:lnTo>
                  <a:pt x="852731" y="2162874"/>
                </a:lnTo>
                <a:lnTo>
                  <a:pt x="869380" y="2117968"/>
                </a:lnTo>
                <a:lnTo>
                  <a:pt x="884796" y="2072475"/>
                </a:lnTo>
                <a:lnTo>
                  <a:pt x="898962" y="2026416"/>
                </a:lnTo>
                <a:lnTo>
                  <a:pt x="911860" y="1979812"/>
                </a:lnTo>
                <a:lnTo>
                  <a:pt x="923474" y="1932682"/>
                </a:lnTo>
                <a:lnTo>
                  <a:pt x="933785" y="1885048"/>
                </a:lnTo>
                <a:lnTo>
                  <a:pt x="942778" y="1836931"/>
                </a:lnTo>
                <a:lnTo>
                  <a:pt x="950434" y="1788350"/>
                </a:lnTo>
                <a:lnTo>
                  <a:pt x="956737" y="1739326"/>
                </a:lnTo>
                <a:lnTo>
                  <a:pt x="961669" y="1689880"/>
                </a:lnTo>
                <a:lnTo>
                  <a:pt x="965214" y="1640032"/>
                </a:lnTo>
                <a:lnTo>
                  <a:pt x="967353" y="1589803"/>
                </a:lnTo>
                <a:lnTo>
                  <a:pt x="968070" y="1539214"/>
                </a:lnTo>
                <a:lnTo>
                  <a:pt x="967340" y="1488334"/>
                </a:lnTo>
                <a:lnTo>
                  <a:pt x="965214" y="1438395"/>
                </a:lnTo>
                <a:lnTo>
                  <a:pt x="961669" y="1388546"/>
                </a:lnTo>
                <a:lnTo>
                  <a:pt x="956737" y="1339099"/>
                </a:lnTo>
                <a:lnTo>
                  <a:pt x="950434" y="1290075"/>
                </a:lnTo>
                <a:lnTo>
                  <a:pt x="942778" y="1241493"/>
                </a:lnTo>
                <a:lnTo>
                  <a:pt x="933785" y="1193375"/>
                </a:lnTo>
                <a:lnTo>
                  <a:pt x="923474" y="1145741"/>
                </a:lnTo>
                <a:lnTo>
                  <a:pt x="911860" y="1098611"/>
                </a:lnTo>
                <a:lnTo>
                  <a:pt x="898962" y="1052006"/>
                </a:lnTo>
                <a:lnTo>
                  <a:pt x="884796" y="1005947"/>
                </a:lnTo>
                <a:lnTo>
                  <a:pt x="869380" y="960454"/>
                </a:lnTo>
                <a:lnTo>
                  <a:pt x="852618" y="915266"/>
                </a:lnTo>
                <a:lnTo>
                  <a:pt x="834867" y="871249"/>
                </a:lnTo>
                <a:lnTo>
                  <a:pt x="815803" y="827577"/>
                </a:lnTo>
                <a:lnTo>
                  <a:pt x="795559" y="784555"/>
                </a:lnTo>
                <a:lnTo>
                  <a:pt x="774150" y="742201"/>
                </a:lnTo>
                <a:lnTo>
                  <a:pt x="751594" y="700537"/>
                </a:lnTo>
                <a:lnTo>
                  <a:pt x="727908" y="659583"/>
                </a:lnTo>
                <a:lnTo>
                  <a:pt x="703110" y="619359"/>
                </a:lnTo>
                <a:lnTo>
                  <a:pt x="677216" y="579887"/>
                </a:lnTo>
                <a:lnTo>
                  <a:pt x="650244" y="541187"/>
                </a:lnTo>
                <a:lnTo>
                  <a:pt x="622211" y="503279"/>
                </a:lnTo>
                <a:lnTo>
                  <a:pt x="593135" y="466184"/>
                </a:lnTo>
                <a:lnTo>
                  <a:pt x="563031" y="429922"/>
                </a:lnTo>
                <a:lnTo>
                  <a:pt x="531919" y="394515"/>
                </a:lnTo>
                <a:lnTo>
                  <a:pt x="499814" y="359982"/>
                </a:lnTo>
                <a:lnTo>
                  <a:pt x="466735" y="326344"/>
                </a:lnTo>
                <a:lnTo>
                  <a:pt x="432698" y="293622"/>
                </a:lnTo>
                <a:lnTo>
                  <a:pt x="397720" y="261837"/>
                </a:lnTo>
                <a:lnTo>
                  <a:pt x="361819" y="231008"/>
                </a:lnTo>
                <a:lnTo>
                  <a:pt x="325012" y="201156"/>
                </a:lnTo>
                <a:lnTo>
                  <a:pt x="287316" y="172303"/>
                </a:lnTo>
                <a:lnTo>
                  <a:pt x="248748" y="144468"/>
                </a:lnTo>
                <a:lnTo>
                  <a:pt x="209326" y="117672"/>
                </a:lnTo>
                <a:lnTo>
                  <a:pt x="169066" y="91936"/>
                </a:lnTo>
                <a:lnTo>
                  <a:pt x="127987" y="67280"/>
                </a:lnTo>
                <a:lnTo>
                  <a:pt x="86104" y="43725"/>
                </a:lnTo>
                <a:lnTo>
                  <a:pt x="43436" y="21291"/>
                </a:lnTo>
                <a:lnTo>
                  <a:pt x="0" y="0"/>
                </a:lnTo>
                <a:close/>
              </a:path>
            </a:pathLst>
          </a:custGeom>
          <a:solidFill>
            <a:srgbClr val="212C56"/>
          </a:solidFill>
          <a:ln w="9525">
            <a:solidFill>
              <a:srgbClr val="000000"/>
            </a:solidFill>
            <a:round/>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73" name="object 5">
            <a:extLst>
              <a:ext uri="{FF2B5EF4-FFF2-40B4-BE49-F238E27FC236}">
                <a16:creationId xmlns:a16="http://schemas.microsoft.com/office/drawing/2014/main" id="{4DF1660C-F587-A745-99C0-DD7CAC4A6F48}"/>
              </a:ext>
            </a:extLst>
          </p:cNvPr>
          <p:cNvSpPr>
            <a:spLocks/>
          </p:cNvSpPr>
          <p:nvPr/>
        </p:nvSpPr>
        <p:spPr bwMode="auto">
          <a:xfrm>
            <a:off x="1403667" y="4126233"/>
            <a:ext cx="782476" cy="477780"/>
          </a:xfrm>
          <a:custGeom>
            <a:avLst/>
            <a:gdLst>
              <a:gd name="T0" fmla="*/ 941610 w 926464"/>
              <a:gd name="T1" fmla="*/ 398835 h 611504"/>
              <a:gd name="T2" fmla="*/ 899535 w 926464"/>
              <a:gd name="T3" fmla="*/ 492216 h 611504"/>
              <a:gd name="T4" fmla="*/ 814874 w 926464"/>
              <a:gd name="T5" fmla="*/ 576189 h 611504"/>
              <a:gd name="T6" fmla="*/ 726619 w 926464"/>
              <a:gd name="T7" fmla="*/ 636176 h 611504"/>
              <a:gd name="T8" fmla="*/ 695626 w 926464"/>
              <a:gd name="T9" fmla="*/ 657155 h 611504"/>
              <a:gd name="T10" fmla="*/ 709299 w 926464"/>
              <a:gd name="T11" fmla="*/ 683237 h 611504"/>
              <a:gd name="T12" fmla="*/ 757586 w 926464"/>
              <a:gd name="T13" fmla="*/ 689090 h 611504"/>
              <a:gd name="T14" fmla="*/ 841592 w 926464"/>
              <a:gd name="T15" fmla="*/ 648929 h 611504"/>
              <a:gd name="T16" fmla="*/ 923085 w 926464"/>
              <a:gd name="T17" fmla="*/ 581693 h 611504"/>
              <a:gd name="T18" fmla="*/ 992782 w 926464"/>
              <a:gd name="T19" fmla="*/ 490704 h 611504"/>
              <a:gd name="T20" fmla="*/ 1034305 w 926464"/>
              <a:gd name="T21" fmla="*/ 398835 h 611504"/>
              <a:gd name="T22" fmla="*/ 746030 w 926464"/>
              <a:gd name="T23" fmla="*/ 18337 h 611504"/>
              <a:gd name="T24" fmla="*/ 666934 w 926464"/>
              <a:gd name="T25" fmla="*/ 72817 h 611504"/>
              <a:gd name="T26" fmla="*/ 616017 w 926464"/>
              <a:gd name="T27" fmla="*/ 162642 h 611504"/>
              <a:gd name="T28" fmla="*/ 615381 w 926464"/>
              <a:gd name="T29" fmla="*/ 275938 h 611504"/>
              <a:gd name="T30" fmla="*/ 666073 w 926464"/>
              <a:gd name="T31" fmla="*/ 374276 h 611504"/>
              <a:gd name="T32" fmla="*/ 757131 w 926464"/>
              <a:gd name="T33" fmla="*/ 435351 h 611504"/>
              <a:gd name="T34" fmla="*/ 851897 w 926464"/>
              <a:gd name="T35" fmla="*/ 441319 h 611504"/>
              <a:gd name="T36" fmla="*/ 909435 w 926464"/>
              <a:gd name="T37" fmla="*/ 418659 h 611504"/>
              <a:gd name="T38" fmla="*/ 1034305 w 926464"/>
              <a:gd name="T39" fmla="*/ 398835 h 611504"/>
              <a:gd name="T40" fmla="*/ 1054915 w 926464"/>
              <a:gd name="T41" fmla="*/ 316965 h 611504"/>
              <a:gd name="T42" fmla="*/ 1051698 w 926464"/>
              <a:gd name="T43" fmla="*/ 185476 h 611504"/>
              <a:gd name="T44" fmla="*/ 997718 w 926464"/>
              <a:gd name="T45" fmla="*/ 83526 h 611504"/>
              <a:gd name="T46" fmla="*/ 914922 w 926464"/>
              <a:gd name="T47" fmla="*/ 21154 h 611504"/>
              <a:gd name="T48" fmla="*/ 829574 w 926464"/>
              <a:gd name="T49" fmla="*/ 0 h 611504"/>
              <a:gd name="T50" fmla="*/ 333056 w 926464"/>
              <a:gd name="T51" fmla="*/ 398835 h 611504"/>
              <a:gd name="T52" fmla="*/ 290984 w 926464"/>
              <a:gd name="T53" fmla="*/ 492216 h 611504"/>
              <a:gd name="T54" fmla="*/ 206325 w 926464"/>
              <a:gd name="T55" fmla="*/ 576189 h 611504"/>
              <a:gd name="T56" fmla="*/ 118069 w 926464"/>
              <a:gd name="T57" fmla="*/ 636176 h 611504"/>
              <a:gd name="T58" fmla="*/ 87067 w 926464"/>
              <a:gd name="T59" fmla="*/ 657155 h 611504"/>
              <a:gd name="T60" fmla="*/ 100732 w 926464"/>
              <a:gd name="T61" fmla="*/ 683237 h 611504"/>
              <a:gd name="T62" fmla="*/ 149023 w 926464"/>
              <a:gd name="T63" fmla="*/ 689090 h 611504"/>
              <a:gd name="T64" fmla="*/ 233025 w 926464"/>
              <a:gd name="T65" fmla="*/ 648929 h 611504"/>
              <a:gd name="T66" fmla="*/ 314518 w 926464"/>
              <a:gd name="T67" fmla="*/ 581693 h 611504"/>
              <a:gd name="T68" fmla="*/ 384222 w 926464"/>
              <a:gd name="T69" fmla="*/ 490704 h 611504"/>
              <a:gd name="T70" fmla="*/ 425746 w 926464"/>
              <a:gd name="T71" fmla="*/ 398835 h 611504"/>
              <a:gd name="T72" fmla="*/ 137456 w 926464"/>
              <a:gd name="T73" fmla="*/ 18337 h 611504"/>
              <a:gd name="T74" fmla="*/ 58381 w 926464"/>
              <a:gd name="T75" fmla="*/ 72817 h 611504"/>
              <a:gd name="T76" fmla="*/ 7475 w 926464"/>
              <a:gd name="T77" fmla="*/ 162642 h 611504"/>
              <a:gd name="T78" fmla="*/ 6840 w 926464"/>
              <a:gd name="T79" fmla="*/ 275938 h 611504"/>
              <a:gd name="T80" fmla="*/ 57527 w 926464"/>
              <a:gd name="T81" fmla="*/ 374276 h 611504"/>
              <a:gd name="T82" fmla="*/ 148578 w 926464"/>
              <a:gd name="T83" fmla="*/ 435351 h 611504"/>
              <a:gd name="T84" fmla="*/ 243340 w 926464"/>
              <a:gd name="T85" fmla="*/ 441319 h 611504"/>
              <a:gd name="T86" fmla="*/ 300875 w 926464"/>
              <a:gd name="T87" fmla="*/ 418659 h 611504"/>
              <a:gd name="T88" fmla="*/ 425746 w 926464"/>
              <a:gd name="T89" fmla="*/ 398835 h 611504"/>
              <a:gd name="T90" fmla="*/ 446361 w 926464"/>
              <a:gd name="T91" fmla="*/ 316965 h 611504"/>
              <a:gd name="T92" fmla="*/ 443142 w 926464"/>
              <a:gd name="T93" fmla="*/ 185476 h 611504"/>
              <a:gd name="T94" fmla="*/ 389150 w 926464"/>
              <a:gd name="T95" fmla="*/ 83526 h 611504"/>
              <a:gd name="T96" fmla="*/ 306340 w 926464"/>
              <a:gd name="T97" fmla="*/ 21154 h 611504"/>
              <a:gd name="T98" fmla="*/ 220976 w 926464"/>
              <a:gd name="T99" fmla="*/ 0 h 6115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26464" h="611504">
                <a:moveTo>
                  <a:pt x="903959" y="349300"/>
                </a:moveTo>
                <a:lnTo>
                  <a:pt x="822947" y="349300"/>
                </a:lnTo>
                <a:lnTo>
                  <a:pt x="811343" y="390422"/>
                </a:lnTo>
                <a:lnTo>
                  <a:pt x="786174" y="431082"/>
                </a:lnTo>
                <a:lnTo>
                  <a:pt x="751700" y="469682"/>
                </a:lnTo>
                <a:lnTo>
                  <a:pt x="712182" y="504627"/>
                </a:lnTo>
                <a:lnTo>
                  <a:pt x="671878" y="534319"/>
                </a:lnTo>
                <a:lnTo>
                  <a:pt x="635049" y="557164"/>
                </a:lnTo>
                <a:lnTo>
                  <a:pt x="605955" y="571563"/>
                </a:lnTo>
                <a:lnTo>
                  <a:pt x="607962" y="575536"/>
                </a:lnTo>
                <a:lnTo>
                  <a:pt x="613071" y="585468"/>
                </a:lnTo>
                <a:lnTo>
                  <a:pt x="619912" y="598379"/>
                </a:lnTo>
                <a:lnTo>
                  <a:pt x="627113" y="611289"/>
                </a:lnTo>
                <a:lnTo>
                  <a:pt x="662113" y="603506"/>
                </a:lnTo>
                <a:lnTo>
                  <a:pt x="698591" y="589066"/>
                </a:lnTo>
                <a:lnTo>
                  <a:pt x="735533" y="568333"/>
                </a:lnTo>
                <a:lnTo>
                  <a:pt x="771926" y="541672"/>
                </a:lnTo>
                <a:lnTo>
                  <a:pt x="806756" y="509447"/>
                </a:lnTo>
                <a:lnTo>
                  <a:pt x="839008" y="472021"/>
                </a:lnTo>
                <a:lnTo>
                  <a:pt x="867670" y="429759"/>
                </a:lnTo>
                <a:lnTo>
                  <a:pt x="891728" y="383025"/>
                </a:lnTo>
                <a:lnTo>
                  <a:pt x="903959" y="349300"/>
                </a:lnTo>
                <a:close/>
              </a:path>
              <a:path w="926464" h="611504">
                <a:moveTo>
                  <a:pt x="725030" y="0"/>
                </a:moveTo>
                <a:lnTo>
                  <a:pt x="652014" y="16059"/>
                </a:lnTo>
                <a:lnTo>
                  <a:pt x="615668" y="36003"/>
                </a:lnTo>
                <a:lnTo>
                  <a:pt x="582886" y="63773"/>
                </a:lnTo>
                <a:lnTo>
                  <a:pt x="556261" y="99282"/>
                </a:lnTo>
                <a:lnTo>
                  <a:pt x="538385" y="142442"/>
                </a:lnTo>
                <a:lnTo>
                  <a:pt x="531850" y="193166"/>
                </a:lnTo>
                <a:lnTo>
                  <a:pt x="537829" y="241666"/>
                </a:lnTo>
                <a:lnTo>
                  <a:pt x="554982" y="287448"/>
                </a:lnTo>
                <a:lnTo>
                  <a:pt x="582133" y="327791"/>
                </a:lnTo>
                <a:lnTo>
                  <a:pt x="618103" y="359976"/>
                </a:lnTo>
                <a:lnTo>
                  <a:pt x="661716" y="381281"/>
                </a:lnTo>
                <a:lnTo>
                  <a:pt x="711796" y="388988"/>
                </a:lnTo>
                <a:lnTo>
                  <a:pt x="744539" y="386507"/>
                </a:lnTo>
                <a:lnTo>
                  <a:pt x="770453" y="379064"/>
                </a:lnTo>
                <a:lnTo>
                  <a:pt x="794826" y="366662"/>
                </a:lnTo>
                <a:lnTo>
                  <a:pt x="822947" y="349300"/>
                </a:lnTo>
                <a:lnTo>
                  <a:pt x="903959" y="349300"/>
                </a:lnTo>
                <a:lnTo>
                  <a:pt x="910167" y="332183"/>
                </a:lnTo>
                <a:lnTo>
                  <a:pt x="921973" y="277598"/>
                </a:lnTo>
                <a:lnTo>
                  <a:pt x="926134" y="219633"/>
                </a:lnTo>
                <a:lnTo>
                  <a:pt x="919161" y="162440"/>
                </a:lnTo>
                <a:lnTo>
                  <a:pt x="900154" y="113553"/>
                </a:lnTo>
                <a:lnTo>
                  <a:pt x="871983" y="73153"/>
                </a:lnTo>
                <a:lnTo>
                  <a:pt x="837516" y="41417"/>
                </a:lnTo>
                <a:lnTo>
                  <a:pt x="799622" y="18527"/>
                </a:lnTo>
                <a:lnTo>
                  <a:pt x="761170" y="4661"/>
                </a:lnTo>
                <a:lnTo>
                  <a:pt x="725030" y="0"/>
                </a:lnTo>
                <a:close/>
              </a:path>
              <a:path w="926464" h="611504">
                <a:moveTo>
                  <a:pt x="372093" y="349300"/>
                </a:moveTo>
                <a:lnTo>
                  <a:pt x="291083" y="349300"/>
                </a:lnTo>
                <a:lnTo>
                  <a:pt x="279480" y="390422"/>
                </a:lnTo>
                <a:lnTo>
                  <a:pt x="254313" y="431082"/>
                </a:lnTo>
                <a:lnTo>
                  <a:pt x="219841" y="469682"/>
                </a:lnTo>
                <a:lnTo>
                  <a:pt x="180324" y="504627"/>
                </a:lnTo>
                <a:lnTo>
                  <a:pt x="140020" y="534319"/>
                </a:lnTo>
                <a:lnTo>
                  <a:pt x="103190" y="557164"/>
                </a:lnTo>
                <a:lnTo>
                  <a:pt x="74091" y="571563"/>
                </a:lnTo>
                <a:lnTo>
                  <a:pt x="76095" y="575536"/>
                </a:lnTo>
                <a:lnTo>
                  <a:pt x="81199" y="585468"/>
                </a:lnTo>
                <a:lnTo>
                  <a:pt x="88038" y="598379"/>
                </a:lnTo>
                <a:lnTo>
                  <a:pt x="95249" y="611289"/>
                </a:lnTo>
                <a:lnTo>
                  <a:pt x="130244" y="603506"/>
                </a:lnTo>
                <a:lnTo>
                  <a:pt x="166718" y="589066"/>
                </a:lnTo>
                <a:lnTo>
                  <a:pt x="203659" y="568333"/>
                </a:lnTo>
                <a:lnTo>
                  <a:pt x="240051" y="541672"/>
                </a:lnTo>
                <a:lnTo>
                  <a:pt x="274882" y="509447"/>
                </a:lnTo>
                <a:lnTo>
                  <a:pt x="307136" y="472021"/>
                </a:lnTo>
                <a:lnTo>
                  <a:pt x="335801" y="429759"/>
                </a:lnTo>
                <a:lnTo>
                  <a:pt x="359860" y="383025"/>
                </a:lnTo>
                <a:lnTo>
                  <a:pt x="372093" y="349300"/>
                </a:lnTo>
                <a:close/>
              </a:path>
              <a:path w="926464" h="611504">
                <a:moveTo>
                  <a:pt x="193128" y="0"/>
                </a:moveTo>
                <a:lnTo>
                  <a:pt x="120134" y="16059"/>
                </a:lnTo>
                <a:lnTo>
                  <a:pt x="83797" y="36003"/>
                </a:lnTo>
                <a:lnTo>
                  <a:pt x="51024" y="63773"/>
                </a:lnTo>
                <a:lnTo>
                  <a:pt x="24405" y="99282"/>
                </a:lnTo>
                <a:lnTo>
                  <a:pt x="6533" y="142442"/>
                </a:lnTo>
                <a:lnTo>
                  <a:pt x="0" y="193166"/>
                </a:lnTo>
                <a:lnTo>
                  <a:pt x="5978" y="241666"/>
                </a:lnTo>
                <a:lnTo>
                  <a:pt x="23129" y="287448"/>
                </a:lnTo>
                <a:lnTo>
                  <a:pt x="50276" y="327791"/>
                </a:lnTo>
                <a:lnTo>
                  <a:pt x="86243" y="359976"/>
                </a:lnTo>
                <a:lnTo>
                  <a:pt x="129854" y="381281"/>
                </a:lnTo>
                <a:lnTo>
                  <a:pt x="179933" y="388988"/>
                </a:lnTo>
                <a:lnTo>
                  <a:pt x="212674" y="386507"/>
                </a:lnTo>
                <a:lnTo>
                  <a:pt x="238585" y="379064"/>
                </a:lnTo>
                <a:lnTo>
                  <a:pt x="262958" y="366662"/>
                </a:lnTo>
                <a:lnTo>
                  <a:pt x="291083" y="349300"/>
                </a:lnTo>
                <a:lnTo>
                  <a:pt x="372093" y="349300"/>
                </a:lnTo>
                <a:lnTo>
                  <a:pt x="378301" y="332183"/>
                </a:lnTo>
                <a:lnTo>
                  <a:pt x="390110" y="277598"/>
                </a:lnTo>
                <a:lnTo>
                  <a:pt x="394271" y="219633"/>
                </a:lnTo>
                <a:lnTo>
                  <a:pt x="387296" y="162440"/>
                </a:lnTo>
                <a:lnTo>
                  <a:pt x="368286" y="113553"/>
                </a:lnTo>
                <a:lnTo>
                  <a:pt x="340109" y="73153"/>
                </a:lnTo>
                <a:lnTo>
                  <a:pt x="305635" y="41417"/>
                </a:lnTo>
                <a:lnTo>
                  <a:pt x="267734" y="18527"/>
                </a:lnTo>
                <a:lnTo>
                  <a:pt x="229275" y="4661"/>
                </a:lnTo>
                <a:lnTo>
                  <a:pt x="193128" y="0"/>
                </a:lnTo>
                <a:close/>
              </a:path>
            </a:pathLst>
          </a:custGeom>
          <a:solidFill>
            <a:srgbClr val="212C56"/>
          </a:solidFill>
          <a:ln>
            <a:solidFill>
              <a:srgbClr val="212C56"/>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74" name="object 6">
            <a:extLst>
              <a:ext uri="{FF2B5EF4-FFF2-40B4-BE49-F238E27FC236}">
                <a16:creationId xmlns:a16="http://schemas.microsoft.com/office/drawing/2014/main" id="{B3C6AAF8-D8D2-584C-8255-30A97FB85AF7}"/>
              </a:ext>
            </a:extLst>
          </p:cNvPr>
          <p:cNvSpPr txBox="1">
            <a:spLocks noChangeArrowheads="1"/>
          </p:cNvSpPr>
          <p:nvPr/>
        </p:nvSpPr>
        <p:spPr bwMode="auto">
          <a:xfrm>
            <a:off x="734228" y="2629508"/>
            <a:ext cx="205017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F84E81"/>
              </a:solidFill>
              <a:effectLst/>
              <a:uLnTx/>
              <a:uFillTx/>
              <a:latin typeface="Calibri"/>
              <a:ea typeface="Futura New" charset="0"/>
              <a:cs typeface="Futura New" charset="0"/>
            </a:endParaRPr>
          </a:p>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F84E81"/>
              </a:solidFill>
              <a:effectLst/>
              <a:uLnTx/>
              <a:uFillTx/>
              <a:latin typeface="Calibri"/>
              <a:ea typeface="Futura New" charset="0"/>
              <a:cs typeface="Futura New" charset="0"/>
            </a:endParaRPr>
          </a:p>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616161"/>
                </a:solidFill>
                <a:effectLst/>
                <a:uLnTx/>
                <a:uFillTx/>
                <a:latin typeface="Calibri"/>
                <a:ea typeface="Futura New" charset="0"/>
                <a:cs typeface="Futura New" charset="0"/>
              </a:rPr>
              <a:t>Stunning visuals</a:t>
            </a:r>
          </a:p>
        </p:txBody>
      </p:sp>
      <p:sp>
        <p:nvSpPr>
          <p:cNvPr id="75" name="object 7">
            <a:extLst>
              <a:ext uri="{FF2B5EF4-FFF2-40B4-BE49-F238E27FC236}">
                <a16:creationId xmlns:a16="http://schemas.microsoft.com/office/drawing/2014/main" id="{055754CF-A8A8-914C-9723-DC8DAFBD5319}"/>
              </a:ext>
            </a:extLst>
          </p:cNvPr>
          <p:cNvSpPr>
            <a:spLocks/>
          </p:cNvSpPr>
          <p:nvPr/>
        </p:nvSpPr>
        <p:spPr bwMode="auto">
          <a:xfrm>
            <a:off x="458153" y="2092377"/>
            <a:ext cx="561313" cy="2248780"/>
          </a:xfrm>
          <a:custGeom>
            <a:avLst/>
            <a:gdLst>
              <a:gd name="T0" fmla="*/ 973129 w 939800"/>
              <a:gd name="T1" fmla="*/ 52124 h 3049904"/>
              <a:gd name="T2" fmla="*/ 832664 w 939800"/>
              <a:gd name="T3" fmla="*/ 139885 h 3049904"/>
              <a:gd name="T4" fmla="*/ 701303 w 939800"/>
              <a:gd name="T5" fmla="*/ 238561 h 3049904"/>
              <a:gd name="T6" fmla="*/ 579556 w 939800"/>
              <a:gd name="T7" fmla="*/ 347499 h 3049904"/>
              <a:gd name="T8" fmla="*/ 467934 w 939800"/>
              <a:gd name="T9" fmla="*/ 466053 h 3049904"/>
              <a:gd name="T10" fmla="*/ 366949 w 939800"/>
              <a:gd name="T11" fmla="*/ 593572 h 3049904"/>
              <a:gd name="T12" fmla="*/ 277113 w 939800"/>
              <a:gd name="T13" fmla="*/ 729408 h 3049904"/>
              <a:gd name="T14" fmla="*/ 198935 w 939800"/>
              <a:gd name="T15" fmla="*/ 872913 h 3049904"/>
              <a:gd name="T16" fmla="*/ 132927 w 939800"/>
              <a:gd name="T17" fmla="*/ 1023434 h 3049904"/>
              <a:gd name="T18" fmla="*/ 79602 w 939800"/>
              <a:gd name="T19" fmla="*/ 1180327 h 3049904"/>
              <a:gd name="T20" fmla="*/ 39469 w 939800"/>
              <a:gd name="T21" fmla="*/ 1342938 h 3049904"/>
              <a:gd name="T22" fmla="*/ 13039 w 939800"/>
              <a:gd name="T23" fmla="*/ 1510623 h 3049904"/>
              <a:gd name="T24" fmla="*/ 824 w 939800"/>
              <a:gd name="T25" fmla="*/ 1682729 h 3049904"/>
              <a:gd name="T26" fmla="*/ 3285 w 939800"/>
              <a:gd name="T27" fmla="*/ 1857027 h 3049904"/>
              <a:gd name="T28" fmla="*/ 20294 w 939800"/>
              <a:gd name="T29" fmla="*/ 2027728 h 3049904"/>
              <a:gd name="T30" fmla="*/ 51349 w 939800"/>
              <a:gd name="T31" fmla="*/ 2193792 h 3049904"/>
              <a:gd name="T32" fmla="*/ 95937 w 939800"/>
              <a:gd name="T33" fmla="*/ 2354567 h 3049904"/>
              <a:gd name="T34" fmla="*/ 153683 w 939800"/>
              <a:gd name="T35" fmla="*/ 2509717 h 3049904"/>
              <a:gd name="T36" fmla="*/ 223667 w 939800"/>
              <a:gd name="T37" fmla="*/ 2657659 h 3049904"/>
              <a:gd name="T38" fmla="*/ 305788 w 939800"/>
              <a:gd name="T39" fmla="*/ 2798676 h 3049904"/>
              <a:gd name="T40" fmla="*/ 399397 w 939800"/>
              <a:gd name="T41" fmla="*/ 2931809 h 3049904"/>
              <a:gd name="T42" fmla="*/ 503985 w 939800"/>
              <a:gd name="T43" fmla="*/ 3056408 h 3049904"/>
              <a:gd name="T44" fmla="*/ 619039 w 939800"/>
              <a:gd name="T45" fmla="*/ 3171826 h 3049904"/>
              <a:gd name="T46" fmla="*/ 744048 w 939800"/>
              <a:gd name="T47" fmla="*/ 3277411 h 3049904"/>
              <a:gd name="T48" fmla="*/ 878500 w 939800"/>
              <a:gd name="T49" fmla="*/ 3372515 h 3049904"/>
              <a:gd name="T50" fmla="*/ 1021885 w 939800"/>
              <a:gd name="T51" fmla="*/ 3456489 h 3049904"/>
              <a:gd name="T52" fmla="*/ 1024777 w 939800"/>
              <a:gd name="T53" fmla="*/ 3309267 h 3049904"/>
              <a:gd name="T54" fmla="*/ 889351 w 939800"/>
              <a:gd name="T55" fmla="*/ 3219145 h 3049904"/>
              <a:gd name="T56" fmla="*/ 762069 w 939800"/>
              <a:gd name="T57" fmla="*/ 3117318 h 3049904"/>
              <a:gd name="T58" fmla="*/ 643821 w 939800"/>
              <a:gd name="T59" fmla="*/ 3004550 h 3049904"/>
              <a:gd name="T60" fmla="*/ 535493 w 939800"/>
              <a:gd name="T61" fmla="*/ 2881598 h 3049904"/>
              <a:gd name="T62" fmla="*/ 437970 w 939800"/>
              <a:gd name="T63" fmla="*/ 2749224 h 3049904"/>
              <a:gd name="T64" fmla="*/ 352138 w 939800"/>
              <a:gd name="T65" fmla="*/ 2608182 h 3049904"/>
              <a:gd name="T66" fmla="*/ 278886 w 939800"/>
              <a:gd name="T67" fmla="*/ 2459237 h 3049904"/>
              <a:gd name="T68" fmla="*/ 219098 w 939800"/>
              <a:gd name="T69" fmla="*/ 2303144 h 3049904"/>
              <a:gd name="T70" fmla="*/ 173660 w 939800"/>
              <a:gd name="T71" fmla="*/ 2140664 h 3049904"/>
              <a:gd name="T72" fmla="*/ 143461 w 939800"/>
              <a:gd name="T73" fmla="*/ 1972556 h 3049904"/>
              <a:gd name="T74" fmla="*/ 129379 w 939800"/>
              <a:gd name="T75" fmla="*/ 1799207 h 3049904"/>
              <a:gd name="T76" fmla="*/ 132230 w 939800"/>
              <a:gd name="T77" fmla="*/ 1624202 h 3049904"/>
              <a:gd name="T78" fmla="*/ 151780 w 939800"/>
              <a:gd name="T79" fmla="*/ 1452756 h 3049904"/>
              <a:gd name="T80" fmla="*/ 187156 w 939800"/>
              <a:gd name="T81" fmla="*/ 1286434 h 3049904"/>
              <a:gd name="T82" fmla="*/ 237476 w 939800"/>
              <a:gd name="T83" fmla="*/ 1125994 h 3049904"/>
              <a:gd name="T84" fmla="*/ 301850 w 939800"/>
              <a:gd name="T85" fmla="*/ 972196 h 3049904"/>
              <a:gd name="T86" fmla="*/ 379394 w 939800"/>
              <a:gd name="T87" fmla="*/ 825798 h 3049904"/>
              <a:gd name="T88" fmla="*/ 469222 w 939800"/>
              <a:gd name="T89" fmla="*/ 687563 h 3049904"/>
              <a:gd name="T90" fmla="*/ 570445 w 939800"/>
              <a:gd name="T91" fmla="*/ 558245 h 3049904"/>
              <a:gd name="T92" fmla="*/ 682179 w 939800"/>
              <a:gd name="T93" fmla="*/ 438607 h 3049904"/>
              <a:gd name="T94" fmla="*/ 803536 w 939800"/>
              <a:gd name="T95" fmla="*/ 329408 h 3049904"/>
              <a:gd name="T96" fmla="*/ 933632 w 939800"/>
              <a:gd name="T97" fmla="*/ 231405 h 3049904"/>
              <a:gd name="T98" fmla="*/ 1071577 w 939800"/>
              <a:gd name="T99" fmla="*/ 145361 h 30499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39800" h="3049904">
                <a:moveTo>
                  <a:pt x="939279" y="0"/>
                </a:moveTo>
                <a:lnTo>
                  <a:pt x="895722" y="22254"/>
                </a:lnTo>
                <a:lnTo>
                  <a:pt x="852985" y="45654"/>
                </a:lnTo>
                <a:lnTo>
                  <a:pt x="811085" y="70180"/>
                </a:lnTo>
                <a:lnTo>
                  <a:pt x="770039" y="95809"/>
                </a:lnTo>
                <a:lnTo>
                  <a:pt x="729862" y="122522"/>
                </a:lnTo>
                <a:lnTo>
                  <a:pt x="690572" y="150297"/>
                </a:lnTo>
                <a:lnTo>
                  <a:pt x="652186" y="179113"/>
                </a:lnTo>
                <a:lnTo>
                  <a:pt x="614719" y="208949"/>
                </a:lnTo>
                <a:lnTo>
                  <a:pt x="578188" y="239783"/>
                </a:lnTo>
                <a:lnTo>
                  <a:pt x="542611" y="271596"/>
                </a:lnTo>
                <a:lnTo>
                  <a:pt x="508003" y="304365"/>
                </a:lnTo>
                <a:lnTo>
                  <a:pt x="474381" y="338069"/>
                </a:lnTo>
                <a:lnTo>
                  <a:pt x="441762" y="372689"/>
                </a:lnTo>
                <a:lnTo>
                  <a:pt x="410162" y="408202"/>
                </a:lnTo>
                <a:lnTo>
                  <a:pt x="379599" y="444588"/>
                </a:lnTo>
                <a:lnTo>
                  <a:pt x="350087" y="481825"/>
                </a:lnTo>
                <a:lnTo>
                  <a:pt x="321645" y="519892"/>
                </a:lnTo>
                <a:lnTo>
                  <a:pt x="294289" y="558769"/>
                </a:lnTo>
                <a:lnTo>
                  <a:pt x="268035" y="598435"/>
                </a:lnTo>
                <a:lnTo>
                  <a:pt x="242900" y="638867"/>
                </a:lnTo>
                <a:lnTo>
                  <a:pt x="218900" y="680046"/>
                </a:lnTo>
                <a:lnTo>
                  <a:pt x="196053" y="721950"/>
                </a:lnTo>
                <a:lnTo>
                  <a:pt x="174374" y="764558"/>
                </a:lnTo>
                <a:lnTo>
                  <a:pt x="153805" y="808022"/>
                </a:lnTo>
                <a:lnTo>
                  <a:pt x="134589" y="851802"/>
                </a:lnTo>
                <a:lnTo>
                  <a:pt x="116516" y="896396"/>
                </a:lnTo>
                <a:lnTo>
                  <a:pt x="99678" y="941609"/>
                </a:lnTo>
                <a:lnTo>
                  <a:pt x="84092" y="987422"/>
                </a:lnTo>
                <a:lnTo>
                  <a:pt x="69774" y="1033813"/>
                </a:lnTo>
                <a:lnTo>
                  <a:pt x="56741" y="1080760"/>
                </a:lnTo>
                <a:lnTo>
                  <a:pt x="45009" y="1128243"/>
                </a:lnTo>
                <a:lnTo>
                  <a:pt x="34596" y="1176240"/>
                </a:lnTo>
                <a:lnTo>
                  <a:pt x="25517" y="1224731"/>
                </a:lnTo>
                <a:lnTo>
                  <a:pt x="17789" y="1273695"/>
                </a:lnTo>
                <a:lnTo>
                  <a:pt x="11429" y="1323110"/>
                </a:lnTo>
                <a:lnTo>
                  <a:pt x="6453" y="1372955"/>
                </a:lnTo>
                <a:lnTo>
                  <a:pt x="2879" y="1423210"/>
                </a:lnTo>
                <a:lnTo>
                  <a:pt x="722" y="1473853"/>
                </a:lnTo>
                <a:lnTo>
                  <a:pt x="0" y="1524863"/>
                </a:lnTo>
                <a:lnTo>
                  <a:pt x="736" y="1576198"/>
                </a:lnTo>
                <a:lnTo>
                  <a:pt x="2879" y="1626515"/>
                </a:lnTo>
                <a:lnTo>
                  <a:pt x="6453" y="1676768"/>
                </a:lnTo>
                <a:lnTo>
                  <a:pt x="11429" y="1726613"/>
                </a:lnTo>
                <a:lnTo>
                  <a:pt x="17789" y="1776027"/>
                </a:lnTo>
                <a:lnTo>
                  <a:pt x="25517" y="1824990"/>
                </a:lnTo>
                <a:lnTo>
                  <a:pt x="34596" y="1873480"/>
                </a:lnTo>
                <a:lnTo>
                  <a:pt x="45009" y="1921477"/>
                </a:lnTo>
                <a:lnTo>
                  <a:pt x="56741" y="1968959"/>
                </a:lnTo>
                <a:lnTo>
                  <a:pt x="69774" y="2015906"/>
                </a:lnTo>
                <a:lnTo>
                  <a:pt x="84092" y="2062295"/>
                </a:lnTo>
                <a:lnTo>
                  <a:pt x="99678" y="2108108"/>
                </a:lnTo>
                <a:lnTo>
                  <a:pt x="116516" y="2153321"/>
                </a:lnTo>
                <a:lnTo>
                  <a:pt x="134709" y="2198187"/>
                </a:lnTo>
                <a:lnTo>
                  <a:pt x="153881" y="2241866"/>
                </a:lnTo>
                <a:lnTo>
                  <a:pt x="174374" y="2285157"/>
                </a:lnTo>
                <a:lnTo>
                  <a:pt x="196053" y="2327764"/>
                </a:lnTo>
                <a:lnTo>
                  <a:pt x="218900" y="2369667"/>
                </a:lnTo>
                <a:lnTo>
                  <a:pt x="242900" y="2410845"/>
                </a:lnTo>
                <a:lnTo>
                  <a:pt x="268035" y="2451277"/>
                </a:lnTo>
                <a:lnTo>
                  <a:pt x="294289" y="2490942"/>
                </a:lnTo>
                <a:lnTo>
                  <a:pt x="321645" y="2529818"/>
                </a:lnTo>
                <a:lnTo>
                  <a:pt x="350087" y="2567884"/>
                </a:lnTo>
                <a:lnTo>
                  <a:pt x="379599" y="2605121"/>
                </a:lnTo>
                <a:lnTo>
                  <a:pt x="410162" y="2641505"/>
                </a:lnTo>
                <a:lnTo>
                  <a:pt x="441762" y="2677017"/>
                </a:lnTo>
                <a:lnTo>
                  <a:pt x="474381" y="2711636"/>
                </a:lnTo>
                <a:lnTo>
                  <a:pt x="508003" y="2745340"/>
                </a:lnTo>
                <a:lnTo>
                  <a:pt x="542611" y="2778108"/>
                </a:lnTo>
                <a:lnTo>
                  <a:pt x="578188" y="2809919"/>
                </a:lnTo>
                <a:lnTo>
                  <a:pt x="614719" y="2840752"/>
                </a:lnTo>
                <a:lnTo>
                  <a:pt x="652186" y="2870587"/>
                </a:lnTo>
                <a:lnTo>
                  <a:pt x="690572" y="2899401"/>
                </a:lnTo>
                <a:lnTo>
                  <a:pt x="729862" y="2927175"/>
                </a:lnTo>
                <a:lnTo>
                  <a:pt x="770039" y="2953886"/>
                </a:lnTo>
                <a:lnTo>
                  <a:pt x="811085" y="2979514"/>
                </a:lnTo>
                <a:lnTo>
                  <a:pt x="852985" y="3004038"/>
                </a:lnTo>
                <a:lnTo>
                  <a:pt x="895722" y="3027436"/>
                </a:lnTo>
                <a:lnTo>
                  <a:pt x="939279" y="3049689"/>
                </a:lnTo>
                <a:lnTo>
                  <a:pt x="939279" y="2922409"/>
                </a:lnTo>
                <a:lnTo>
                  <a:pt x="898257" y="2898489"/>
                </a:lnTo>
                <a:lnTo>
                  <a:pt x="857942" y="2873357"/>
                </a:lnTo>
                <a:lnTo>
                  <a:pt x="818364" y="2847036"/>
                </a:lnTo>
                <a:lnTo>
                  <a:pt x="779550" y="2819553"/>
                </a:lnTo>
                <a:lnTo>
                  <a:pt x="741529" y="2790930"/>
                </a:lnTo>
                <a:lnTo>
                  <a:pt x="704330" y="2761193"/>
                </a:lnTo>
                <a:lnTo>
                  <a:pt x="667983" y="2730367"/>
                </a:lnTo>
                <a:lnTo>
                  <a:pt x="632515" y="2698475"/>
                </a:lnTo>
                <a:lnTo>
                  <a:pt x="597956" y="2665544"/>
                </a:lnTo>
                <a:lnTo>
                  <a:pt x="564334" y="2631596"/>
                </a:lnTo>
                <a:lnTo>
                  <a:pt x="531678" y="2596658"/>
                </a:lnTo>
                <a:lnTo>
                  <a:pt x="500017" y="2560754"/>
                </a:lnTo>
                <a:lnTo>
                  <a:pt x="469380" y="2523907"/>
                </a:lnTo>
                <a:lnTo>
                  <a:pt x="439795" y="2486143"/>
                </a:lnTo>
                <a:lnTo>
                  <a:pt x="411291" y="2447487"/>
                </a:lnTo>
                <a:lnTo>
                  <a:pt x="383897" y="2407963"/>
                </a:lnTo>
                <a:lnTo>
                  <a:pt x="357642" y="2367596"/>
                </a:lnTo>
                <a:lnTo>
                  <a:pt x="332554" y="2326410"/>
                </a:lnTo>
                <a:lnTo>
                  <a:pt x="308663" y="2284430"/>
                </a:lnTo>
                <a:lnTo>
                  <a:pt x="285997" y="2241681"/>
                </a:lnTo>
                <a:lnTo>
                  <a:pt x="264460" y="2197914"/>
                </a:lnTo>
                <a:lnTo>
                  <a:pt x="244454" y="2153973"/>
                </a:lnTo>
                <a:lnTo>
                  <a:pt x="225636" y="2109063"/>
                </a:lnTo>
                <a:lnTo>
                  <a:pt x="208157" y="2063483"/>
                </a:lnTo>
                <a:lnTo>
                  <a:pt x="192048" y="2017256"/>
                </a:lnTo>
                <a:lnTo>
                  <a:pt x="177336" y="1970408"/>
                </a:lnTo>
                <a:lnTo>
                  <a:pt x="164050" y="1922962"/>
                </a:lnTo>
                <a:lnTo>
                  <a:pt x="152220" y="1874944"/>
                </a:lnTo>
                <a:lnTo>
                  <a:pt x="141874" y="1826379"/>
                </a:lnTo>
                <a:lnTo>
                  <a:pt x="133041" y="1777290"/>
                </a:lnTo>
                <a:lnTo>
                  <a:pt x="125749" y="1727703"/>
                </a:lnTo>
                <a:lnTo>
                  <a:pt x="120027" y="1677643"/>
                </a:lnTo>
                <a:lnTo>
                  <a:pt x="115905" y="1627132"/>
                </a:lnTo>
                <a:lnTo>
                  <a:pt x="113405" y="1575872"/>
                </a:lnTo>
                <a:lnTo>
                  <a:pt x="112572" y="1524863"/>
                </a:lnTo>
                <a:lnTo>
                  <a:pt x="113410" y="1473526"/>
                </a:lnTo>
                <a:lnTo>
                  <a:pt x="115905" y="1422590"/>
                </a:lnTo>
                <a:lnTo>
                  <a:pt x="120027" y="1372077"/>
                </a:lnTo>
                <a:lnTo>
                  <a:pt x="125749" y="1322015"/>
                </a:lnTo>
                <a:lnTo>
                  <a:pt x="133041" y="1272426"/>
                </a:lnTo>
                <a:lnTo>
                  <a:pt x="141874" y="1223335"/>
                </a:lnTo>
                <a:lnTo>
                  <a:pt x="152220" y="1174768"/>
                </a:lnTo>
                <a:lnTo>
                  <a:pt x="164050" y="1126749"/>
                </a:lnTo>
                <a:lnTo>
                  <a:pt x="177336" y="1079302"/>
                </a:lnTo>
                <a:lnTo>
                  <a:pt x="192048" y="1032452"/>
                </a:lnTo>
                <a:lnTo>
                  <a:pt x="208157" y="986224"/>
                </a:lnTo>
                <a:lnTo>
                  <a:pt x="225636" y="940643"/>
                </a:lnTo>
                <a:lnTo>
                  <a:pt x="244454" y="895732"/>
                </a:lnTo>
                <a:lnTo>
                  <a:pt x="264584" y="851517"/>
                </a:lnTo>
                <a:lnTo>
                  <a:pt x="286089" y="807849"/>
                </a:lnTo>
                <a:lnTo>
                  <a:pt x="308663" y="765273"/>
                </a:lnTo>
                <a:lnTo>
                  <a:pt x="332554" y="723292"/>
                </a:lnTo>
                <a:lnTo>
                  <a:pt x="357642" y="682106"/>
                </a:lnTo>
                <a:lnTo>
                  <a:pt x="383897" y="641739"/>
                </a:lnTo>
                <a:lnTo>
                  <a:pt x="411291" y="602215"/>
                </a:lnTo>
                <a:lnTo>
                  <a:pt x="439795" y="563559"/>
                </a:lnTo>
                <a:lnTo>
                  <a:pt x="469380" y="525796"/>
                </a:lnTo>
                <a:lnTo>
                  <a:pt x="500017" y="488950"/>
                </a:lnTo>
                <a:lnTo>
                  <a:pt x="531678" y="453046"/>
                </a:lnTo>
                <a:lnTo>
                  <a:pt x="564334" y="418109"/>
                </a:lnTo>
                <a:lnTo>
                  <a:pt x="597956" y="384163"/>
                </a:lnTo>
                <a:lnTo>
                  <a:pt x="632515" y="351232"/>
                </a:lnTo>
                <a:lnTo>
                  <a:pt x="667983" y="319343"/>
                </a:lnTo>
                <a:lnTo>
                  <a:pt x="704330" y="288518"/>
                </a:lnTo>
                <a:lnTo>
                  <a:pt x="741529" y="258783"/>
                </a:lnTo>
                <a:lnTo>
                  <a:pt x="779550" y="230162"/>
                </a:lnTo>
                <a:lnTo>
                  <a:pt x="818364" y="202681"/>
                </a:lnTo>
                <a:lnTo>
                  <a:pt x="857942" y="176363"/>
                </a:lnTo>
                <a:lnTo>
                  <a:pt x="898257" y="151234"/>
                </a:lnTo>
                <a:lnTo>
                  <a:pt x="939279" y="127317"/>
                </a:lnTo>
                <a:lnTo>
                  <a:pt x="939279" y="0"/>
                </a:lnTo>
                <a:close/>
              </a:path>
            </a:pathLst>
          </a:custGeom>
          <a:solidFill>
            <a:srgbClr val="212C56"/>
          </a:solidFill>
          <a:ln w="9525">
            <a:solidFill>
              <a:srgbClr val="000000"/>
            </a:solidFill>
            <a:round/>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76" name="object 8">
            <a:extLst>
              <a:ext uri="{FF2B5EF4-FFF2-40B4-BE49-F238E27FC236}">
                <a16:creationId xmlns:a16="http://schemas.microsoft.com/office/drawing/2014/main" id="{1F336231-F81B-6F44-84F6-0B57E8D9A114}"/>
              </a:ext>
            </a:extLst>
          </p:cNvPr>
          <p:cNvSpPr>
            <a:spLocks/>
          </p:cNvSpPr>
          <p:nvPr/>
        </p:nvSpPr>
        <p:spPr bwMode="auto">
          <a:xfrm>
            <a:off x="1397980" y="1808421"/>
            <a:ext cx="782476" cy="478940"/>
          </a:xfrm>
          <a:custGeom>
            <a:avLst/>
            <a:gdLst>
              <a:gd name="T0" fmla="*/ 260329 w 926464"/>
              <a:gd name="T1" fmla="*/ 25560 h 611504"/>
              <a:gd name="T2" fmla="*/ 176432 w 926464"/>
              <a:gd name="T3" fmla="*/ 80081 h 611504"/>
              <a:gd name="T4" fmla="*/ 99685 w 926464"/>
              <a:gd name="T5" fmla="*/ 160208 h 611504"/>
              <a:gd name="T6" fmla="*/ 39367 w 926464"/>
              <a:gd name="T7" fmla="*/ 262594 h 611504"/>
              <a:gd name="T8" fmla="*/ 4760 w 926464"/>
              <a:gd name="T9" fmla="*/ 383884 h 611504"/>
              <a:gd name="T10" fmla="*/ 7980 w 926464"/>
              <a:gd name="T11" fmla="*/ 516375 h 611504"/>
              <a:gd name="T12" fmla="*/ 61967 w 926464"/>
              <a:gd name="T13" fmla="*/ 619102 h 611504"/>
              <a:gd name="T14" fmla="*/ 144762 w 926464"/>
              <a:gd name="T15" fmla="*/ 681951 h 611504"/>
              <a:gd name="T16" fmla="*/ 230087 w 926464"/>
              <a:gd name="T17" fmla="*/ 703267 h 611504"/>
              <a:gd name="T18" fmla="*/ 313624 w 926464"/>
              <a:gd name="T19" fmla="*/ 684791 h 611504"/>
              <a:gd name="T20" fmla="*/ 392723 w 926464"/>
              <a:gd name="T21" fmla="*/ 629894 h 611504"/>
              <a:gd name="T22" fmla="*/ 443645 w 926464"/>
              <a:gd name="T23" fmla="*/ 539382 h 611504"/>
              <a:gd name="T24" fmla="*/ 444282 w 926464"/>
              <a:gd name="T25" fmla="*/ 425232 h 611504"/>
              <a:gd name="T26" fmla="*/ 393590 w 926464"/>
              <a:gd name="T27" fmla="*/ 326156 h 611504"/>
              <a:gd name="T28" fmla="*/ 118051 w 926464"/>
              <a:gd name="T29" fmla="*/ 301397 h 611504"/>
              <a:gd name="T30" fmla="*/ 160122 w 926464"/>
              <a:gd name="T31" fmla="*/ 207292 h 611504"/>
              <a:gd name="T32" fmla="*/ 244776 w 926464"/>
              <a:gd name="T33" fmla="*/ 122666 h 611504"/>
              <a:gd name="T34" fmla="*/ 333034 w 926464"/>
              <a:gd name="T35" fmla="*/ 62214 h 611504"/>
              <a:gd name="T36" fmla="*/ 364039 w 926464"/>
              <a:gd name="T37" fmla="*/ 41084 h 611504"/>
              <a:gd name="T38" fmla="*/ 350362 w 926464"/>
              <a:gd name="T39" fmla="*/ 14838 h 611504"/>
              <a:gd name="T40" fmla="*/ 245229 w 926464"/>
              <a:gd name="T41" fmla="*/ 255751 h 611504"/>
              <a:gd name="T42" fmla="*/ 178130 w 926464"/>
              <a:gd name="T43" fmla="*/ 267155 h 611504"/>
              <a:gd name="T44" fmla="*/ 118051 w 926464"/>
              <a:gd name="T45" fmla="*/ 301397 h 611504"/>
              <a:gd name="T46" fmla="*/ 352432 w 926464"/>
              <a:gd name="T47" fmla="*/ 289130 h 611504"/>
              <a:gd name="T48" fmla="*/ 245229 w 926464"/>
              <a:gd name="T49" fmla="*/ 255751 h 611504"/>
              <a:gd name="T50" fmla="*/ 868896 w 926464"/>
              <a:gd name="T51" fmla="*/ 25560 h 611504"/>
              <a:gd name="T52" fmla="*/ 784996 w 926464"/>
              <a:gd name="T53" fmla="*/ 80081 h 611504"/>
              <a:gd name="T54" fmla="*/ 708245 w 926464"/>
              <a:gd name="T55" fmla="*/ 160208 h 611504"/>
              <a:gd name="T56" fmla="*/ 647924 w 926464"/>
              <a:gd name="T57" fmla="*/ 262594 h 611504"/>
              <a:gd name="T58" fmla="*/ 613315 w 926464"/>
              <a:gd name="T59" fmla="*/ 383884 h 611504"/>
              <a:gd name="T60" fmla="*/ 616534 w 926464"/>
              <a:gd name="T61" fmla="*/ 516375 h 611504"/>
              <a:gd name="T62" fmla="*/ 670518 w 926464"/>
              <a:gd name="T63" fmla="*/ 619102 h 611504"/>
              <a:gd name="T64" fmla="*/ 753319 w 926464"/>
              <a:gd name="T65" fmla="*/ 681951 h 611504"/>
              <a:gd name="T66" fmla="*/ 838670 w 926464"/>
              <a:gd name="T67" fmla="*/ 703267 h 611504"/>
              <a:gd name="T68" fmla="*/ 922190 w 926464"/>
              <a:gd name="T69" fmla="*/ 684791 h 611504"/>
              <a:gd name="T70" fmla="*/ 1001279 w 926464"/>
              <a:gd name="T71" fmla="*/ 629894 h 611504"/>
              <a:gd name="T72" fmla="*/ 1052198 w 926464"/>
              <a:gd name="T73" fmla="*/ 539382 h 611504"/>
              <a:gd name="T74" fmla="*/ 1052838 w 926464"/>
              <a:gd name="T75" fmla="*/ 425232 h 611504"/>
              <a:gd name="T76" fmla="*/ 1002158 w 926464"/>
              <a:gd name="T77" fmla="*/ 326156 h 611504"/>
              <a:gd name="T78" fmla="*/ 726620 w 926464"/>
              <a:gd name="T79" fmla="*/ 301397 h 611504"/>
              <a:gd name="T80" fmla="*/ 768697 w 926464"/>
              <a:gd name="T81" fmla="*/ 207292 h 611504"/>
              <a:gd name="T82" fmla="*/ 853352 w 926464"/>
              <a:gd name="T83" fmla="*/ 122666 h 611504"/>
              <a:gd name="T84" fmla="*/ 941612 w 926464"/>
              <a:gd name="T85" fmla="*/ 62214 h 611504"/>
              <a:gd name="T86" fmla="*/ 972617 w 926464"/>
              <a:gd name="T87" fmla="*/ 41084 h 611504"/>
              <a:gd name="T88" fmla="*/ 958922 w 926464"/>
              <a:gd name="T89" fmla="*/ 14838 h 611504"/>
              <a:gd name="T90" fmla="*/ 853812 w 926464"/>
              <a:gd name="T91" fmla="*/ 255751 h 611504"/>
              <a:gd name="T92" fmla="*/ 786696 w 926464"/>
              <a:gd name="T93" fmla="*/ 267155 h 611504"/>
              <a:gd name="T94" fmla="*/ 726620 w 926464"/>
              <a:gd name="T95" fmla="*/ 301397 h 611504"/>
              <a:gd name="T96" fmla="*/ 961008 w 926464"/>
              <a:gd name="T97" fmla="*/ 289130 h 611504"/>
              <a:gd name="T98" fmla="*/ 853812 w 926464"/>
              <a:gd name="T99" fmla="*/ 255751 h 6115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26464" h="611504">
                <a:moveTo>
                  <a:pt x="298983" y="0"/>
                </a:moveTo>
                <a:lnTo>
                  <a:pt x="227522" y="22215"/>
                </a:lnTo>
                <a:lnTo>
                  <a:pt x="190586" y="42944"/>
                </a:lnTo>
                <a:lnTo>
                  <a:pt x="154198" y="69602"/>
                </a:lnTo>
                <a:lnTo>
                  <a:pt x="119372" y="101824"/>
                </a:lnTo>
                <a:lnTo>
                  <a:pt x="87122" y="139247"/>
                </a:lnTo>
                <a:lnTo>
                  <a:pt x="58462" y="181505"/>
                </a:lnTo>
                <a:lnTo>
                  <a:pt x="34405" y="228236"/>
                </a:lnTo>
                <a:lnTo>
                  <a:pt x="15967" y="279074"/>
                </a:lnTo>
                <a:lnTo>
                  <a:pt x="4160" y="333656"/>
                </a:lnTo>
                <a:lnTo>
                  <a:pt x="0" y="391617"/>
                </a:lnTo>
                <a:lnTo>
                  <a:pt x="6974" y="448810"/>
                </a:lnTo>
                <a:lnTo>
                  <a:pt x="25983" y="497697"/>
                </a:lnTo>
                <a:lnTo>
                  <a:pt x="54158" y="538097"/>
                </a:lnTo>
                <a:lnTo>
                  <a:pt x="88626" y="569833"/>
                </a:lnTo>
                <a:lnTo>
                  <a:pt x="126518" y="592723"/>
                </a:lnTo>
                <a:lnTo>
                  <a:pt x="164963" y="606589"/>
                </a:lnTo>
                <a:lnTo>
                  <a:pt x="201091" y="611250"/>
                </a:lnTo>
                <a:lnTo>
                  <a:pt x="236785" y="607221"/>
                </a:lnTo>
                <a:lnTo>
                  <a:pt x="274101" y="595191"/>
                </a:lnTo>
                <a:lnTo>
                  <a:pt x="310448" y="575247"/>
                </a:lnTo>
                <a:lnTo>
                  <a:pt x="343231" y="547477"/>
                </a:lnTo>
                <a:lnTo>
                  <a:pt x="369858" y="511968"/>
                </a:lnTo>
                <a:lnTo>
                  <a:pt x="387736" y="468808"/>
                </a:lnTo>
                <a:lnTo>
                  <a:pt x="394271" y="418083"/>
                </a:lnTo>
                <a:lnTo>
                  <a:pt x="388292" y="369594"/>
                </a:lnTo>
                <a:lnTo>
                  <a:pt x="371139" y="323820"/>
                </a:lnTo>
                <a:lnTo>
                  <a:pt x="343989" y="283481"/>
                </a:lnTo>
                <a:lnTo>
                  <a:pt x="319937" y="261962"/>
                </a:lnTo>
                <a:lnTo>
                  <a:pt x="103174" y="261962"/>
                </a:lnTo>
                <a:lnTo>
                  <a:pt x="114777" y="220835"/>
                </a:lnTo>
                <a:lnTo>
                  <a:pt x="139943" y="180170"/>
                </a:lnTo>
                <a:lnTo>
                  <a:pt x="174413" y="141565"/>
                </a:lnTo>
                <a:lnTo>
                  <a:pt x="213929" y="106616"/>
                </a:lnTo>
                <a:lnTo>
                  <a:pt x="254232" y="76921"/>
                </a:lnTo>
                <a:lnTo>
                  <a:pt x="291064" y="54074"/>
                </a:lnTo>
                <a:lnTo>
                  <a:pt x="320167" y="39674"/>
                </a:lnTo>
                <a:lnTo>
                  <a:pt x="318162" y="35708"/>
                </a:lnTo>
                <a:lnTo>
                  <a:pt x="313056" y="25790"/>
                </a:lnTo>
                <a:lnTo>
                  <a:pt x="306209" y="12896"/>
                </a:lnTo>
                <a:lnTo>
                  <a:pt x="298983" y="0"/>
                </a:lnTo>
                <a:close/>
              </a:path>
              <a:path w="926464" h="611504">
                <a:moveTo>
                  <a:pt x="214325" y="222288"/>
                </a:moveTo>
                <a:lnTo>
                  <a:pt x="181591" y="224765"/>
                </a:lnTo>
                <a:lnTo>
                  <a:pt x="155682" y="232200"/>
                </a:lnTo>
                <a:lnTo>
                  <a:pt x="131307" y="244598"/>
                </a:lnTo>
                <a:lnTo>
                  <a:pt x="103174" y="261962"/>
                </a:lnTo>
                <a:lnTo>
                  <a:pt x="319937" y="261962"/>
                </a:lnTo>
                <a:lnTo>
                  <a:pt x="308018" y="251299"/>
                </a:lnTo>
                <a:lnTo>
                  <a:pt x="264405" y="229994"/>
                </a:lnTo>
                <a:lnTo>
                  <a:pt x="214325" y="222288"/>
                </a:lnTo>
                <a:close/>
              </a:path>
              <a:path w="926464" h="611504">
                <a:moveTo>
                  <a:pt x="830859" y="0"/>
                </a:moveTo>
                <a:lnTo>
                  <a:pt x="759397" y="22215"/>
                </a:lnTo>
                <a:lnTo>
                  <a:pt x="722460" y="42944"/>
                </a:lnTo>
                <a:lnTo>
                  <a:pt x="686070" y="69602"/>
                </a:lnTo>
                <a:lnTo>
                  <a:pt x="651242" y="101824"/>
                </a:lnTo>
                <a:lnTo>
                  <a:pt x="618991" y="139247"/>
                </a:lnTo>
                <a:lnTo>
                  <a:pt x="590329" y="181505"/>
                </a:lnTo>
                <a:lnTo>
                  <a:pt x="566271" y="228236"/>
                </a:lnTo>
                <a:lnTo>
                  <a:pt x="547831" y="279074"/>
                </a:lnTo>
                <a:lnTo>
                  <a:pt x="536024" y="333656"/>
                </a:lnTo>
                <a:lnTo>
                  <a:pt x="531863" y="391617"/>
                </a:lnTo>
                <a:lnTo>
                  <a:pt x="538837" y="448810"/>
                </a:lnTo>
                <a:lnTo>
                  <a:pt x="557845" y="497697"/>
                </a:lnTo>
                <a:lnTo>
                  <a:pt x="586019" y="538097"/>
                </a:lnTo>
                <a:lnTo>
                  <a:pt x="620489" y="569833"/>
                </a:lnTo>
                <a:lnTo>
                  <a:pt x="658385" y="592723"/>
                </a:lnTo>
                <a:lnTo>
                  <a:pt x="696839" y="606589"/>
                </a:lnTo>
                <a:lnTo>
                  <a:pt x="732980" y="611250"/>
                </a:lnTo>
                <a:lnTo>
                  <a:pt x="768664" y="607221"/>
                </a:lnTo>
                <a:lnTo>
                  <a:pt x="805974" y="595191"/>
                </a:lnTo>
                <a:lnTo>
                  <a:pt x="842316" y="575247"/>
                </a:lnTo>
                <a:lnTo>
                  <a:pt x="875096" y="547477"/>
                </a:lnTo>
                <a:lnTo>
                  <a:pt x="901722" y="511968"/>
                </a:lnTo>
                <a:lnTo>
                  <a:pt x="919599" y="468808"/>
                </a:lnTo>
                <a:lnTo>
                  <a:pt x="926134" y="418083"/>
                </a:lnTo>
                <a:lnTo>
                  <a:pt x="920157" y="369594"/>
                </a:lnTo>
                <a:lnTo>
                  <a:pt x="903009" y="323820"/>
                </a:lnTo>
                <a:lnTo>
                  <a:pt x="875865" y="283481"/>
                </a:lnTo>
                <a:lnTo>
                  <a:pt x="851817" y="261962"/>
                </a:lnTo>
                <a:lnTo>
                  <a:pt x="635050" y="261962"/>
                </a:lnTo>
                <a:lnTo>
                  <a:pt x="646657" y="220835"/>
                </a:lnTo>
                <a:lnTo>
                  <a:pt x="671825" y="180170"/>
                </a:lnTo>
                <a:lnTo>
                  <a:pt x="706295" y="141565"/>
                </a:lnTo>
                <a:lnTo>
                  <a:pt x="745811" y="106616"/>
                </a:lnTo>
                <a:lnTo>
                  <a:pt x="786115" y="76921"/>
                </a:lnTo>
                <a:lnTo>
                  <a:pt x="822949" y="54074"/>
                </a:lnTo>
                <a:lnTo>
                  <a:pt x="852055" y="39674"/>
                </a:lnTo>
                <a:lnTo>
                  <a:pt x="850045" y="35708"/>
                </a:lnTo>
                <a:lnTo>
                  <a:pt x="844929" y="25790"/>
                </a:lnTo>
                <a:lnTo>
                  <a:pt x="838077" y="12896"/>
                </a:lnTo>
                <a:lnTo>
                  <a:pt x="830859" y="0"/>
                </a:lnTo>
                <a:close/>
              </a:path>
              <a:path w="926464" h="611504">
                <a:moveTo>
                  <a:pt x="746213" y="222288"/>
                </a:moveTo>
                <a:lnTo>
                  <a:pt x="713471" y="224765"/>
                </a:lnTo>
                <a:lnTo>
                  <a:pt x="687555" y="232200"/>
                </a:lnTo>
                <a:lnTo>
                  <a:pt x="663178" y="244598"/>
                </a:lnTo>
                <a:lnTo>
                  <a:pt x="635050" y="261962"/>
                </a:lnTo>
                <a:lnTo>
                  <a:pt x="851817" y="261962"/>
                </a:lnTo>
                <a:lnTo>
                  <a:pt x="839900" y="251299"/>
                </a:lnTo>
                <a:lnTo>
                  <a:pt x="796291" y="229994"/>
                </a:lnTo>
                <a:lnTo>
                  <a:pt x="746213" y="222288"/>
                </a:lnTo>
                <a:close/>
              </a:path>
            </a:pathLst>
          </a:custGeom>
          <a:solidFill>
            <a:srgbClr val="212C56"/>
          </a:solidFill>
          <a:ln>
            <a:solidFill>
              <a:srgbClr val="212C56"/>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78" name="object 4">
            <a:extLst>
              <a:ext uri="{FF2B5EF4-FFF2-40B4-BE49-F238E27FC236}">
                <a16:creationId xmlns:a16="http://schemas.microsoft.com/office/drawing/2014/main" id="{4011510B-0442-734C-98B3-6B5B80C4161D}"/>
              </a:ext>
            </a:extLst>
          </p:cNvPr>
          <p:cNvSpPr>
            <a:spLocks/>
          </p:cNvSpPr>
          <p:nvPr/>
        </p:nvSpPr>
        <p:spPr bwMode="auto">
          <a:xfrm>
            <a:off x="5226359" y="2081939"/>
            <a:ext cx="579077" cy="2269591"/>
          </a:xfrm>
          <a:custGeom>
            <a:avLst/>
            <a:gdLst>
              <a:gd name="T0" fmla="*/ 47924 w 968375"/>
              <a:gd name="T1" fmla="*/ 170106 h 3078479"/>
              <a:gd name="T2" fmla="*/ 186334 w 968375"/>
              <a:gd name="T3" fmla="*/ 256595 h 3078479"/>
              <a:gd name="T4" fmla="*/ 316116 w 968375"/>
              <a:gd name="T5" fmla="*/ 354754 h 3078479"/>
              <a:gd name="T6" fmla="*/ 436531 w 968375"/>
              <a:gd name="T7" fmla="*/ 463844 h 3078479"/>
              <a:gd name="T8" fmla="*/ 546836 w 968375"/>
              <a:gd name="T9" fmla="*/ 583126 h 3078479"/>
              <a:gd name="T10" fmla="*/ 646287 w 968375"/>
              <a:gd name="T11" fmla="*/ 711863 h 3078479"/>
              <a:gd name="T12" fmla="*/ 734145 w 968375"/>
              <a:gd name="T13" fmla="*/ 849314 h 3078479"/>
              <a:gd name="T14" fmla="*/ 809667 w 968375"/>
              <a:gd name="T15" fmla="*/ 994741 h 3078479"/>
              <a:gd name="T16" fmla="*/ 872112 w 968375"/>
              <a:gd name="T17" fmla="*/ 1147406 h 3078479"/>
              <a:gd name="T18" fmla="*/ 920736 w 968375"/>
              <a:gd name="T19" fmla="*/ 1306569 h 3078479"/>
              <a:gd name="T20" fmla="*/ 954799 w 968375"/>
              <a:gd name="T21" fmla="*/ 1471491 h 3078479"/>
              <a:gd name="T22" fmla="*/ 973560 w 968375"/>
              <a:gd name="T23" fmla="*/ 1641435 h 3078479"/>
              <a:gd name="T24" fmla="*/ 976284 w 968375"/>
              <a:gd name="T25" fmla="*/ 1815238 h 3078479"/>
              <a:gd name="T26" fmla="*/ 962790 w 968375"/>
              <a:gd name="T27" fmla="*/ 1986686 h 3078479"/>
              <a:gd name="T28" fmla="*/ 933745 w 968375"/>
              <a:gd name="T29" fmla="*/ 2153358 h 3078479"/>
              <a:gd name="T30" fmla="*/ 889891 w 968375"/>
              <a:gd name="T31" fmla="*/ 2314515 h 3078479"/>
              <a:gd name="T32" fmla="*/ 831971 w 968375"/>
              <a:gd name="T33" fmla="*/ 2469423 h 3078479"/>
              <a:gd name="T34" fmla="*/ 760726 w 968375"/>
              <a:gd name="T35" fmla="*/ 2617340 h 3078479"/>
              <a:gd name="T36" fmla="*/ 676897 w 968375"/>
              <a:gd name="T37" fmla="*/ 2757527 h 3078479"/>
              <a:gd name="T38" fmla="*/ 581228 w 968375"/>
              <a:gd name="T39" fmla="*/ 2889249 h 3078479"/>
              <a:gd name="T40" fmla="*/ 474459 w 968375"/>
              <a:gd name="T41" fmla="*/ 3011763 h 3078479"/>
              <a:gd name="T42" fmla="*/ 357332 w 968375"/>
              <a:gd name="T43" fmla="*/ 3124334 h 3078479"/>
              <a:gd name="T44" fmla="*/ 230590 w 968375"/>
              <a:gd name="T45" fmla="*/ 3226221 h 3078479"/>
              <a:gd name="T46" fmla="*/ 94974 w 968375"/>
              <a:gd name="T47" fmla="*/ 3316688 h 3078479"/>
              <a:gd name="T48" fmla="*/ 0 w 968375"/>
              <a:gd name="T49" fmla="*/ 3514271 h 3078479"/>
              <a:gd name="T50" fmla="*/ 146190 w 968375"/>
              <a:gd name="T51" fmla="*/ 3437473 h 3078479"/>
              <a:gd name="T52" fmla="*/ 284127 w 968375"/>
              <a:gd name="T53" fmla="*/ 3349363 h 3078479"/>
              <a:gd name="T54" fmla="*/ 413278 w 968375"/>
              <a:gd name="T55" fmla="*/ 3250575 h 3078479"/>
              <a:gd name="T56" fmla="*/ 533116 w 968375"/>
              <a:gd name="T57" fmla="*/ 3141744 h 3078479"/>
              <a:gd name="T58" fmla="*/ 643108 w 968375"/>
              <a:gd name="T59" fmla="*/ 3023502 h 3078479"/>
              <a:gd name="T60" fmla="*/ 742725 w 968375"/>
              <a:gd name="T61" fmla="*/ 2896486 h 3078479"/>
              <a:gd name="T62" fmla="*/ 831435 w 968375"/>
              <a:gd name="T63" fmla="*/ 2761328 h 3078479"/>
              <a:gd name="T64" fmla="*/ 908707 w 968375"/>
              <a:gd name="T65" fmla="*/ 2618663 h 3078479"/>
              <a:gd name="T66" fmla="*/ 974011 w 968375"/>
              <a:gd name="T67" fmla="*/ 2469122 h 3078479"/>
              <a:gd name="T68" fmla="*/ 1026817 w 968375"/>
              <a:gd name="T69" fmla="*/ 2313343 h 3078479"/>
              <a:gd name="T70" fmla="*/ 1066593 w 968375"/>
              <a:gd name="T71" fmla="*/ 2151958 h 3078479"/>
              <a:gd name="T72" fmla="*/ 1092809 w 968375"/>
              <a:gd name="T73" fmla="*/ 1985603 h 3078479"/>
              <a:gd name="T74" fmla="*/ 1104935 w 968375"/>
              <a:gd name="T75" fmla="*/ 1814909 h 3078479"/>
              <a:gd name="T76" fmla="*/ 1102491 w 968375"/>
              <a:gd name="T77" fmla="*/ 1642063 h 3078479"/>
              <a:gd name="T78" fmla="*/ 1085609 w 968375"/>
              <a:gd name="T79" fmla="*/ 1472741 h 3078479"/>
              <a:gd name="T80" fmla="*/ 1054815 w 968375"/>
              <a:gd name="T81" fmla="*/ 1307971 h 3078479"/>
              <a:gd name="T82" fmla="*/ 1010636 w 968375"/>
              <a:gd name="T83" fmla="*/ 1148382 h 3078479"/>
              <a:gd name="T84" fmla="*/ 953606 w 968375"/>
              <a:gd name="T85" fmla="*/ 994612 h 3078479"/>
              <a:gd name="T86" fmla="*/ 884253 w 968375"/>
              <a:gd name="T87" fmla="*/ 847292 h 3078479"/>
              <a:gd name="T88" fmla="*/ 803110 w 968375"/>
              <a:gd name="T89" fmla="*/ 707056 h 3078479"/>
              <a:gd name="T90" fmla="*/ 710705 w 968375"/>
              <a:gd name="T91" fmla="*/ 574540 h 3078479"/>
              <a:gd name="T92" fmla="*/ 607571 w 968375"/>
              <a:gd name="T93" fmla="*/ 450375 h 3078479"/>
              <a:gd name="T94" fmla="*/ 494238 w 968375"/>
              <a:gd name="T95" fmla="*/ 335197 h 3078479"/>
              <a:gd name="T96" fmla="*/ 371237 w 968375"/>
              <a:gd name="T97" fmla="*/ 229638 h 3078479"/>
              <a:gd name="T98" fmla="*/ 239097 w 968375"/>
              <a:gd name="T99" fmla="*/ 134334 h 3078479"/>
              <a:gd name="T100" fmla="*/ 98350 w 968375"/>
              <a:gd name="T101" fmla="*/ 49915 h 30784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8375" h="3078479">
                <a:moveTo>
                  <a:pt x="0" y="0"/>
                </a:moveTo>
                <a:lnTo>
                  <a:pt x="0" y="126136"/>
                </a:lnTo>
                <a:lnTo>
                  <a:pt x="41957" y="149007"/>
                </a:lnTo>
                <a:lnTo>
                  <a:pt x="83148" y="173085"/>
                </a:lnTo>
                <a:lnTo>
                  <a:pt x="123548" y="198347"/>
                </a:lnTo>
                <a:lnTo>
                  <a:pt x="163133" y="224769"/>
                </a:lnTo>
                <a:lnTo>
                  <a:pt x="201878" y="252327"/>
                </a:lnTo>
                <a:lnTo>
                  <a:pt x="239760" y="280996"/>
                </a:lnTo>
                <a:lnTo>
                  <a:pt x="276755" y="310754"/>
                </a:lnTo>
                <a:lnTo>
                  <a:pt x="312839" y="341575"/>
                </a:lnTo>
                <a:lnTo>
                  <a:pt x="347987" y="373436"/>
                </a:lnTo>
                <a:lnTo>
                  <a:pt x="382176" y="406313"/>
                </a:lnTo>
                <a:lnTo>
                  <a:pt x="415382" y="440183"/>
                </a:lnTo>
                <a:lnTo>
                  <a:pt x="447579" y="475020"/>
                </a:lnTo>
                <a:lnTo>
                  <a:pt x="478746" y="510801"/>
                </a:lnTo>
                <a:lnTo>
                  <a:pt x="508856" y="547503"/>
                </a:lnTo>
                <a:lnTo>
                  <a:pt x="537887" y="585100"/>
                </a:lnTo>
                <a:lnTo>
                  <a:pt x="565814" y="623570"/>
                </a:lnTo>
                <a:lnTo>
                  <a:pt x="592613" y="662888"/>
                </a:lnTo>
                <a:lnTo>
                  <a:pt x="618261" y="703030"/>
                </a:lnTo>
                <a:lnTo>
                  <a:pt x="642732" y="743973"/>
                </a:lnTo>
                <a:lnTo>
                  <a:pt x="666004" y="785691"/>
                </a:lnTo>
                <a:lnTo>
                  <a:pt x="688051" y="828163"/>
                </a:lnTo>
                <a:lnTo>
                  <a:pt x="708851" y="871362"/>
                </a:lnTo>
                <a:lnTo>
                  <a:pt x="728493" y="915547"/>
                </a:lnTo>
                <a:lnTo>
                  <a:pt x="746609" y="959850"/>
                </a:lnTo>
                <a:lnTo>
                  <a:pt x="763520" y="1005091"/>
                </a:lnTo>
                <a:lnTo>
                  <a:pt x="779086" y="1050965"/>
                </a:lnTo>
                <a:lnTo>
                  <a:pt x="793284" y="1097447"/>
                </a:lnTo>
                <a:lnTo>
                  <a:pt x="806090" y="1144513"/>
                </a:lnTo>
                <a:lnTo>
                  <a:pt x="817479" y="1192140"/>
                </a:lnTo>
                <a:lnTo>
                  <a:pt x="827428" y="1240304"/>
                </a:lnTo>
                <a:lnTo>
                  <a:pt x="835912" y="1288980"/>
                </a:lnTo>
                <a:lnTo>
                  <a:pt x="842908" y="1338146"/>
                </a:lnTo>
                <a:lnTo>
                  <a:pt x="848390" y="1387775"/>
                </a:lnTo>
                <a:lnTo>
                  <a:pt x="852337" y="1437846"/>
                </a:lnTo>
                <a:lnTo>
                  <a:pt x="854726" y="1488624"/>
                </a:lnTo>
                <a:lnTo>
                  <a:pt x="855522" y="1539214"/>
                </a:lnTo>
                <a:lnTo>
                  <a:pt x="854722" y="1590092"/>
                </a:lnTo>
                <a:lnTo>
                  <a:pt x="852337" y="1640578"/>
                </a:lnTo>
                <a:lnTo>
                  <a:pt x="848390" y="1690646"/>
                </a:lnTo>
                <a:lnTo>
                  <a:pt x="842908" y="1740274"/>
                </a:lnTo>
                <a:lnTo>
                  <a:pt x="835912" y="1789437"/>
                </a:lnTo>
                <a:lnTo>
                  <a:pt x="827428" y="1838112"/>
                </a:lnTo>
                <a:lnTo>
                  <a:pt x="817479" y="1886274"/>
                </a:lnTo>
                <a:lnTo>
                  <a:pt x="806090" y="1933899"/>
                </a:lnTo>
                <a:lnTo>
                  <a:pt x="793284" y="1980963"/>
                </a:lnTo>
                <a:lnTo>
                  <a:pt x="779086" y="2027443"/>
                </a:lnTo>
                <a:lnTo>
                  <a:pt x="763520" y="2073315"/>
                </a:lnTo>
                <a:lnTo>
                  <a:pt x="746609" y="2118554"/>
                </a:lnTo>
                <a:lnTo>
                  <a:pt x="728378" y="2163137"/>
                </a:lnTo>
                <a:lnTo>
                  <a:pt x="708787" y="2207172"/>
                </a:lnTo>
                <a:lnTo>
                  <a:pt x="688051" y="2250237"/>
                </a:lnTo>
                <a:lnTo>
                  <a:pt x="666004" y="2292707"/>
                </a:lnTo>
                <a:lnTo>
                  <a:pt x="642732" y="2334425"/>
                </a:lnTo>
                <a:lnTo>
                  <a:pt x="618261" y="2375366"/>
                </a:lnTo>
                <a:lnTo>
                  <a:pt x="592613" y="2415507"/>
                </a:lnTo>
                <a:lnTo>
                  <a:pt x="565814" y="2454825"/>
                </a:lnTo>
                <a:lnTo>
                  <a:pt x="537887" y="2493294"/>
                </a:lnTo>
                <a:lnTo>
                  <a:pt x="508856" y="2530891"/>
                </a:lnTo>
                <a:lnTo>
                  <a:pt x="478746" y="2567591"/>
                </a:lnTo>
                <a:lnTo>
                  <a:pt x="447579" y="2603373"/>
                </a:lnTo>
                <a:lnTo>
                  <a:pt x="415382" y="2638210"/>
                </a:lnTo>
                <a:lnTo>
                  <a:pt x="382176" y="2672079"/>
                </a:lnTo>
                <a:lnTo>
                  <a:pt x="347987" y="2704956"/>
                </a:lnTo>
                <a:lnTo>
                  <a:pt x="312839" y="2736818"/>
                </a:lnTo>
                <a:lnTo>
                  <a:pt x="276755" y="2767640"/>
                </a:lnTo>
                <a:lnTo>
                  <a:pt x="239760" y="2797398"/>
                </a:lnTo>
                <a:lnTo>
                  <a:pt x="201878" y="2826068"/>
                </a:lnTo>
                <a:lnTo>
                  <a:pt x="163133" y="2853627"/>
                </a:lnTo>
                <a:lnTo>
                  <a:pt x="123548" y="2880050"/>
                </a:lnTo>
                <a:lnTo>
                  <a:pt x="83148" y="2905314"/>
                </a:lnTo>
                <a:lnTo>
                  <a:pt x="41957" y="2929394"/>
                </a:lnTo>
                <a:lnTo>
                  <a:pt x="0" y="2952267"/>
                </a:lnTo>
                <a:lnTo>
                  <a:pt x="0" y="3078391"/>
                </a:lnTo>
                <a:lnTo>
                  <a:pt x="43436" y="3057102"/>
                </a:lnTo>
                <a:lnTo>
                  <a:pt x="86104" y="3034670"/>
                </a:lnTo>
                <a:lnTo>
                  <a:pt x="127987" y="3011118"/>
                </a:lnTo>
                <a:lnTo>
                  <a:pt x="169066" y="2986464"/>
                </a:lnTo>
                <a:lnTo>
                  <a:pt x="209326" y="2960730"/>
                </a:lnTo>
                <a:lnTo>
                  <a:pt x="248748" y="2933936"/>
                </a:lnTo>
                <a:lnTo>
                  <a:pt x="287316" y="2906103"/>
                </a:lnTo>
                <a:lnTo>
                  <a:pt x="325012" y="2877251"/>
                </a:lnTo>
                <a:lnTo>
                  <a:pt x="361819" y="2847401"/>
                </a:lnTo>
                <a:lnTo>
                  <a:pt x="397720" y="2816574"/>
                </a:lnTo>
                <a:lnTo>
                  <a:pt x="432698" y="2784789"/>
                </a:lnTo>
                <a:lnTo>
                  <a:pt x="466735" y="2752068"/>
                </a:lnTo>
                <a:lnTo>
                  <a:pt x="499814" y="2718432"/>
                </a:lnTo>
                <a:lnTo>
                  <a:pt x="531919" y="2683900"/>
                </a:lnTo>
                <a:lnTo>
                  <a:pt x="563031" y="2648493"/>
                </a:lnTo>
                <a:lnTo>
                  <a:pt x="593135" y="2612232"/>
                </a:lnTo>
                <a:lnTo>
                  <a:pt x="622211" y="2575138"/>
                </a:lnTo>
                <a:lnTo>
                  <a:pt x="650244" y="2537231"/>
                </a:lnTo>
                <a:lnTo>
                  <a:pt x="677216" y="2498531"/>
                </a:lnTo>
                <a:lnTo>
                  <a:pt x="703110" y="2459059"/>
                </a:lnTo>
                <a:lnTo>
                  <a:pt x="727908" y="2418836"/>
                </a:lnTo>
                <a:lnTo>
                  <a:pt x="751594" y="2377883"/>
                </a:lnTo>
                <a:lnTo>
                  <a:pt x="774150" y="2336219"/>
                </a:lnTo>
                <a:lnTo>
                  <a:pt x="795559" y="2293866"/>
                </a:lnTo>
                <a:lnTo>
                  <a:pt x="815803" y="2250843"/>
                </a:lnTo>
                <a:lnTo>
                  <a:pt x="834920" y="2207039"/>
                </a:lnTo>
                <a:lnTo>
                  <a:pt x="852731" y="2162874"/>
                </a:lnTo>
                <a:lnTo>
                  <a:pt x="869380" y="2117968"/>
                </a:lnTo>
                <a:lnTo>
                  <a:pt x="884796" y="2072475"/>
                </a:lnTo>
                <a:lnTo>
                  <a:pt x="898962" y="2026416"/>
                </a:lnTo>
                <a:lnTo>
                  <a:pt x="911860" y="1979812"/>
                </a:lnTo>
                <a:lnTo>
                  <a:pt x="923474" y="1932682"/>
                </a:lnTo>
                <a:lnTo>
                  <a:pt x="933785" y="1885048"/>
                </a:lnTo>
                <a:lnTo>
                  <a:pt x="942778" y="1836931"/>
                </a:lnTo>
                <a:lnTo>
                  <a:pt x="950434" y="1788350"/>
                </a:lnTo>
                <a:lnTo>
                  <a:pt x="956737" y="1739326"/>
                </a:lnTo>
                <a:lnTo>
                  <a:pt x="961669" y="1689880"/>
                </a:lnTo>
                <a:lnTo>
                  <a:pt x="965214" y="1640032"/>
                </a:lnTo>
                <a:lnTo>
                  <a:pt x="967353" y="1589803"/>
                </a:lnTo>
                <a:lnTo>
                  <a:pt x="968070" y="1539214"/>
                </a:lnTo>
                <a:lnTo>
                  <a:pt x="967340" y="1488334"/>
                </a:lnTo>
                <a:lnTo>
                  <a:pt x="965214" y="1438395"/>
                </a:lnTo>
                <a:lnTo>
                  <a:pt x="961669" y="1388546"/>
                </a:lnTo>
                <a:lnTo>
                  <a:pt x="956737" y="1339099"/>
                </a:lnTo>
                <a:lnTo>
                  <a:pt x="950434" y="1290075"/>
                </a:lnTo>
                <a:lnTo>
                  <a:pt x="942778" y="1241493"/>
                </a:lnTo>
                <a:lnTo>
                  <a:pt x="933785" y="1193375"/>
                </a:lnTo>
                <a:lnTo>
                  <a:pt x="923474" y="1145741"/>
                </a:lnTo>
                <a:lnTo>
                  <a:pt x="911860" y="1098611"/>
                </a:lnTo>
                <a:lnTo>
                  <a:pt x="898962" y="1052006"/>
                </a:lnTo>
                <a:lnTo>
                  <a:pt x="884796" y="1005947"/>
                </a:lnTo>
                <a:lnTo>
                  <a:pt x="869380" y="960454"/>
                </a:lnTo>
                <a:lnTo>
                  <a:pt x="852618" y="915266"/>
                </a:lnTo>
                <a:lnTo>
                  <a:pt x="834867" y="871249"/>
                </a:lnTo>
                <a:lnTo>
                  <a:pt x="815803" y="827577"/>
                </a:lnTo>
                <a:lnTo>
                  <a:pt x="795559" y="784555"/>
                </a:lnTo>
                <a:lnTo>
                  <a:pt x="774150" y="742201"/>
                </a:lnTo>
                <a:lnTo>
                  <a:pt x="751594" y="700537"/>
                </a:lnTo>
                <a:lnTo>
                  <a:pt x="727908" y="659583"/>
                </a:lnTo>
                <a:lnTo>
                  <a:pt x="703110" y="619359"/>
                </a:lnTo>
                <a:lnTo>
                  <a:pt x="677216" y="579887"/>
                </a:lnTo>
                <a:lnTo>
                  <a:pt x="650244" y="541187"/>
                </a:lnTo>
                <a:lnTo>
                  <a:pt x="622211" y="503279"/>
                </a:lnTo>
                <a:lnTo>
                  <a:pt x="593135" y="466184"/>
                </a:lnTo>
                <a:lnTo>
                  <a:pt x="563031" y="429922"/>
                </a:lnTo>
                <a:lnTo>
                  <a:pt x="531919" y="394515"/>
                </a:lnTo>
                <a:lnTo>
                  <a:pt x="499814" y="359982"/>
                </a:lnTo>
                <a:lnTo>
                  <a:pt x="466735" y="326344"/>
                </a:lnTo>
                <a:lnTo>
                  <a:pt x="432698" y="293622"/>
                </a:lnTo>
                <a:lnTo>
                  <a:pt x="397720" y="261837"/>
                </a:lnTo>
                <a:lnTo>
                  <a:pt x="361819" y="231008"/>
                </a:lnTo>
                <a:lnTo>
                  <a:pt x="325012" y="201156"/>
                </a:lnTo>
                <a:lnTo>
                  <a:pt x="287316" y="172303"/>
                </a:lnTo>
                <a:lnTo>
                  <a:pt x="248748" y="144468"/>
                </a:lnTo>
                <a:lnTo>
                  <a:pt x="209326" y="117672"/>
                </a:lnTo>
                <a:lnTo>
                  <a:pt x="169066" y="91936"/>
                </a:lnTo>
                <a:lnTo>
                  <a:pt x="127987" y="67280"/>
                </a:lnTo>
                <a:lnTo>
                  <a:pt x="86104" y="43725"/>
                </a:lnTo>
                <a:lnTo>
                  <a:pt x="43436" y="21291"/>
                </a:lnTo>
                <a:lnTo>
                  <a:pt x="0" y="0"/>
                </a:lnTo>
                <a:close/>
              </a:path>
            </a:pathLst>
          </a:custGeom>
          <a:solidFill>
            <a:srgbClr val="212C56"/>
          </a:solidFill>
          <a:ln w="9525">
            <a:solidFill>
              <a:srgbClr val="000000"/>
            </a:solidFill>
            <a:round/>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79" name="object 5">
            <a:extLst>
              <a:ext uri="{FF2B5EF4-FFF2-40B4-BE49-F238E27FC236}">
                <a16:creationId xmlns:a16="http://schemas.microsoft.com/office/drawing/2014/main" id="{3074969A-7481-8442-8BFC-0CC8BE60EE6B}"/>
              </a:ext>
            </a:extLst>
          </p:cNvPr>
          <p:cNvSpPr>
            <a:spLocks/>
          </p:cNvSpPr>
          <p:nvPr/>
        </p:nvSpPr>
        <p:spPr bwMode="auto">
          <a:xfrm>
            <a:off x="4114113" y="4126233"/>
            <a:ext cx="782476" cy="477780"/>
          </a:xfrm>
          <a:custGeom>
            <a:avLst/>
            <a:gdLst>
              <a:gd name="T0" fmla="*/ 941610 w 926464"/>
              <a:gd name="T1" fmla="*/ 398835 h 611504"/>
              <a:gd name="T2" fmla="*/ 899535 w 926464"/>
              <a:gd name="T3" fmla="*/ 492216 h 611504"/>
              <a:gd name="T4" fmla="*/ 814874 w 926464"/>
              <a:gd name="T5" fmla="*/ 576189 h 611504"/>
              <a:gd name="T6" fmla="*/ 726619 w 926464"/>
              <a:gd name="T7" fmla="*/ 636176 h 611504"/>
              <a:gd name="T8" fmla="*/ 695626 w 926464"/>
              <a:gd name="T9" fmla="*/ 657155 h 611504"/>
              <a:gd name="T10" fmla="*/ 709299 w 926464"/>
              <a:gd name="T11" fmla="*/ 683237 h 611504"/>
              <a:gd name="T12" fmla="*/ 757586 w 926464"/>
              <a:gd name="T13" fmla="*/ 689090 h 611504"/>
              <a:gd name="T14" fmla="*/ 841592 w 926464"/>
              <a:gd name="T15" fmla="*/ 648929 h 611504"/>
              <a:gd name="T16" fmla="*/ 923085 w 926464"/>
              <a:gd name="T17" fmla="*/ 581693 h 611504"/>
              <a:gd name="T18" fmla="*/ 992782 w 926464"/>
              <a:gd name="T19" fmla="*/ 490704 h 611504"/>
              <a:gd name="T20" fmla="*/ 1034305 w 926464"/>
              <a:gd name="T21" fmla="*/ 398835 h 611504"/>
              <a:gd name="T22" fmla="*/ 746030 w 926464"/>
              <a:gd name="T23" fmla="*/ 18337 h 611504"/>
              <a:gd name="T24" fmla="*/ 666934 w 926464"/>
              <a:gd name="T25" fmla="*/ 72817 h 611504"/>
              <a:gd name="T26" fmla="*/ 616017 w 926464"/>
              <a:gd name="T27" fmla="*/ 162642 h 611504"/>
              <a:gd name="T28" fmla="*/ 615381 w 926464"/>
              <a:gd name="T29" fmla="*/ 275938 h 611504"/>
              <a:gd name="T30" fmla="*/ 666073 w 926464"/>
              <a:gd name="T31" fmla="*/ 374276 h 611504"/>
              <a:gd name="T32" fmla="*/ 757131 w 926464"/>
              <a:gd name="T33" fmla="*/ 435351 h 611504"/>
              <a:gd name="T34" fmla="*/ 851897 w 926464"/>
              <a:gd name="T35" fmla="*/ 441319 h 611504"/>
              <a:gd name="T36" fmla="*/ 909435 w 926464"/>
              <a:gd name="T37" fmla="*/ 418659 h 611504"/>
              <a:gd name="T38" fmla="*/ 1034305 w 926464"/>
              <a:gd name="T39" fmla="*/ 398835 h 611504"/>
              <a:gd name="T40" fmla="*/ 1054915 w 926464"/>
              <a:gd name="T41" fmla="*/ 316965 h 611504"/>
              <a:gd name="T42" fmla="*/ 1051698 w 926464"/>
              <a:gd name="T43" fmla="*/ 185476 h 611504"/>
              <a:gd name="T44" fmla="*/ 997718 w 926464"/>
              <a:gd name="T45" fmla="*/ 83526 h 611504"/>
              <a:gd name="T46" fmla="*/ 914922 w 926464"/>
              <a:gd name="T47" fmla="*/ 21154 h 611504"/>
              <a:gd name="T48" fmla="*/ 829574 w 926464"/>
              <a:gd name="T49" fmla="*/ 0 h 611504"/>
              <a:gd name="T50" fmla="*/ 333056 w 926464"/>
              <a:gd name="T51" fmla="*/ 398835 h 611504"/>
              <a:gd name="T52" fmla="*/ 290984 w 926464"/>
              <a:gd name="T53" fmla="*/ 492216 h 611504"/>
              <a:gd name="T54" fmla="*/ 206325 w 926464"/>
              <a:gd name="T55" fmla="*/ 576189 h 611504"/>
              <a:gd name="T56" fmla="*/ 118069 w 926464"/>
              <a:gd name="T57" fmla="*/ 636176 h 611504"/>
              <a:gd name="T58" fmla="*/ 87067 w 926464"/>
              <a:gd name="T59" fmla="*/ 657155 h 611504"/>
              <a:gd name="T60" fmla="*/ 100732 w 926464"/>
              <a:gd name="T61" fmla="*/ 683237 h 611504"/>
              <a:gd name="T62" fmla="*/ 149023 w 926464"/>
              <a:gd name="T63" fmla="*/ 689090 h 611504"/>
              <a:gd name="T64" fmla="*/ 233025 w 926464"/>
              <a:gd name="T65" fmla="*/ 648929 h 611504"/>
              <a:gd name="T66" fmla="*/ 314518 w 926464"/>
              <a:gd name="T67" fmla="*/ 581693 h 611504"/>
              <a:gd name="T68" fmla="*/ 384222 w 926464"/>
              <a:gd name="T69" fmla="*/ 490704 h 611504"/>
              <a:gd name="T70" fmla="*/ 425746 w 926464"/>
              <a:gd name="T71" fmla="*/ 398835 h 611504"/>
              <a:gd name="T72" fmla="*/ 137456 w 926464"/>
              <a:gd name="T73" fmla="*/ 18337 h 611504"/>
              <a:gd name="T74" fmla="*/ 58381 w 926464"/>
              <a:gd name="T75" fmla="*/ 72817 h 611504"/>
              <a:gd name="T76" fmla="*/ 7475 w 926464"/>
              <a:gd name="T77" fmla="*/ 162642 h 611504"/>
              <a:gd name="T78" fmla="*/ 6840 w 926464"/>
              <a:gd name="T79" fmla="*/ 275938 h 611504"/>
              <a:gd name="T80" fmla="*/ 57527 w 926464"/>
              <a:gd name="T81" fmla="*/ 374276 h 611504"/>
              <a:gd name="T82" fmla="*/ 148578 w 926464"/>
              <a:gd name="T83" fmla="*/ 435351 h 611504"/>
              <a:gd name="T84" fmla="*/ 243340 w 926464"/>
              <a:gd name="T85" fmla="*/ 441319 h 611504"/>
              <a:gd name="T86" fmla="*/ 300875 w 926464"/>
              <a:gd name="T87" fmla="*/ 418659 h 611504"/>
              <a:gd name="T88" fmla="*/ 425746 w 926464"/>
              <a:gd name="T89" fmla="*/ 398835 h 611504"/>
              <a:gd name="T90" fmla="*/ 446361 w 926464"/>
              <a:gd name="T91" fmla="*/ 316965 h 611504"/>
              <a:gd name="T92" fmla="*/ 443142 w 926464"/>
              <a:gd name="T93" fmla="*/ 185476 h 611504"/>
              <a:gd name="T94" fmla="*/ 389150 w 926464"/>
              <a:gd name="T95" fmla="*/ 83526 h 611504"/>
              <a:gd name="T96" fmla="*/ 306340 w 926464"/>
              <a:gd name="T97" fmla="*/ 21154 h 611504"/>
              <a:gd name="T98" fmla="*/ 220976 w 926464"/>
              <a:gd name="T99" fmla="*/ 0 h 6115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26464" h="611504">
                <a:moveTo>
                  <a:pt x="903959" y="349300"/>
                </a:moveTo>
                <a:lnTo>
                  <a:pt x="822947" y="349300"/>
                </a:lnTo>
                <a:lnTo>
                  <a:pt x="811343" y="390422"/>
                </a:lnTo>
                <a:lnTo>
                  <a:pt x="786174" y="431082"/>
                </a:lnTo>
                <a:lnTo>
                  <a:pt x="751700" y="469682"/>
                </a:lnTo>
                <a:lnTo>
                  <a:pt x="712182" y="504627"/>
                </a:lnTo>
                <a:lnTo>
                  <a:pt x="671878" y="534319"/>
                </a:lnTo>
                <a:lnTo>
                  <a:pt x="635049" y="557164"/>
                </a:lnTo>
                <a:lnTo>
                  <a:pt x="605955" y="571563"/>
                </a:lnTo>
                <a:lnTo>
                  <a:pt x="607962" y="575536"/>
                </a:lnTo>
                <a:lnTo>
                  <a:pt x="613071" y="585468"/>
                </a:lnTo>
                <a:lnTo>
                  <a:pt x="619912" y="598379"/>
                </a:lnTo>
                <a:lnTo>
                  <a:pt x="627113" y="611289"/>
                </a:lnTo>
                <a:lnTo>
                  <a:pt x="662113" y="603506"/>
                </a:lnTo>
                <a:lnTo>
                  <a:pt x="698591" y="589066"/>
                </a:lnTo>
                <a:lnTo>
                  <a:pt x="735533" y="568333"/>
                </a:lnTo>
                <a:lnTo>
                  <a:pt x="771926" y="541672"/>
                </a:lnTo>
                <a:lnTo>
                  <a:pt x="806756" y="509447"/>
                </a:lnTo>
                <a:lnTo>
                  <a:pt x="839008" y="472021"/>
                </a:lnTo>
                <a:lnTo>
                  <a:pt x="867670" y="429759"/>
                </a:lnTo>
                <a:lnTo>
                  <a:pt x="891728" y="383025"/>
                </a:lnTo>
                <a:lnTo>
                  <a:pt x="903959" y="349300"/>
                </a:lnTo>
                <a:close/>
              </a:path>
              <a:path w="926464" h="611504">
                <a:moveTo>
                  <a:pt x="725030" y="0"/>
                </a:moveTo>
                <a:lnTo>
                  <a:pt x="652014" y="16059"/>
                </a:lnTo>
                <a:lnTo>
                  <a:pt x="615668" y="36003"/>
                </a:lnTo>
                <a:lnTo>
                  <a:pt x="582886" y="63773"/>
                </a:lnTo>
                <a:lnTo>
                  <a:pt x="556261" y="99282"/>
                </a:lnTo>
                <a:lnTo>
                  <a:pt x="538385" y="142442"/>
                </a:lnTo>
                <a:lnTo>
                  <a:pt x="531850" y="193166"/>
                </a:lnTo>
                <a:lnTo>
                  <a:pt x="537829" y="241666"/>
                </a:lnTo>
                <a:lnTo>
                  <a:pt x="554982" y="287448"/>
                </a:lnTo>
                <a:lnTo>
                  <a:pt x="582133" y="327791"/>
                </a:lnTo>
                <a:lnTo>
                  <a:pt x="618103" y="359976"/>
                </a:lnTo>
                <a:lnTo>
                  <a:pt x="661716" y="381281"/>
                </a:lnTo>
                <a:lnTo>
                  <a:pt x="711796" y="388988"/>
                </a:lnTo>
                <a:lnTo>
                  <a:pt x="744539" y="386507"/>
                </a:lnTo>
                <a:lnTo>
                  <a:pt x="770453" y="379064"/>
                </a:lnTo>
                <a:lnTo>
                  <a:pt x="794826" y="366662"/>
                </a:lnTo>
                <a:lnTo>
                  <a:pt x="822947" y="349300"/>
                </a:lnTo>
                <a:lnTo>
                  <a:pt x="903959" y="349300"/>
                </a:lnTo>
                <a:lnTo>
                  <a:pt x="910167" y="332183"/>
                </a:lnTo>
                <a:lnTo>
                  <a:pt x="921973" y="277598"/>
                </a:lnTo>
                <a:lnTo>
                  <a:pt x="926134" y="219633"/>
                </a:lnTo>
                <a:lnTo>
                  <a:pt x="919161" y="162440"/>
                </a:lnTo>
                <a:lnTo>
                  <a:pt x="900154" y="113553"/>
                </a:lnTo>
                <a:lnTo>
                  <a:pt x="871983" y="73153"/>
                </a:lnTo>
                <a:lnTo>
                  <a:pt x="837516" y="41417"/>
                </a:lnTo>
                <a:lnTo>
                  <a:pt x="799622" y="18527"/>
                </a:lnTo>
                <a:lnTo>
                  <a:pt x="761170" y="4661"/>
                </a:lnTo>
                <a:lnTo>
                  <a:pt x="725030" y="0"/>
                </a:lnTo>
                <a:close/>
              </a:path>
              <a:path w="926464" h="611504">
                <a:moveTo>
                  <a:pt x="372093" y="349300"/>
                </a:moveTo>
                <a:lnTo>
                  <a:pt x="291083" y="349300"/>
                </a:lnTo>
                <a:lnTo>
                  <a:pt x="279480" y="390422"/>
                </a:lnTo>
                <a:lnTo>
                  <a:pt x="254313" y="431082"/>
                </a:lnTo>
                <a:lnTo>
                  <a:pt x="219841" y="469682"/>
                </a:lnTo>
                <a:lnTo>
                  <a:pt x="180324" y="504627"/>
                </a:lnTo>
                <a:lnTo>
                  <a:pt x="140020" y="534319"/>
                </a:lnTo>
                <a:lnTo>
                  <a:pt x="103190" y="557164"/>
                </a:lnTo>
                <a:lnTo>
                  <a:pt x="74091" y="571563"/>
                </a:lnTo>
                <a:lnTo>
                  <a:pt x="76095" y="575536"/>
                </a:lnTo>
                <a:lnTo>
                  <a:pt x="81199" y="585468"/>
                </a:lnTo>
                <a:lnTo>
                  <a:pt x="88038" y="598379"/>
                </a:lnTo>
                <a:lnTo>
                  <a:pt x="95249" y="611289"/>
                </a:lnTo>
                <a:lnTo>
                  <a:pt x="130244" y="603506"/>
                </a:lnTo>
                <a:lnTo>
                  <a:pt x="166718" y="589066"/>
                </a:lnTo>
                <a:lnTo>
                  <a:pt x="203659" y="568333"/>
                </a:lnTo>
                <a:lnTo>
                  <a:pt x="240051" y="541672"/>
                </a:lnTo>
                <a:lnTo>
                  <a:pt x="274882" y="509447"/>
                </a:lnTo>
                <a:lnTo>
                  <a:pt x="307136" y="472021"/>
                </a:lnTo>
                <a:lnTo>
                  <a:pt x="335801" y="429759"/>
                </a:lnTo>
                <a:lnTo>
                  <a:pt x="359860" y="383025"/>
                </a:lnTo>
                <a:lnTo>
                  <a:pt x="372093" y="349300"/>
                </a:lnTo>
                <a:close/>
              </a:path>
              <a:path w="926464" h="611504">
                <a:moveTo>
                  <a:pt x="193128" y="0"/>
                </a:moveTo>
                <a:lnTo>
                  <a:pt x="120134" y="16059"/>
                </a:lnTo>
                <a:lnTo>
                  <a:pt x="83797" y="36003"/>
                </a:lnTo>
                <a:lnTo>
                  <a:pt x="51024" y="63773"/>
                </a:lnTo>
                <a:lnTo>
                  <a:pt x="24405" y="99282"/>
                </a:lnTo>
                <a:lnTo>
                  <a:pt x="6533" y="142442"/>
                </a:lnTo>
                <a:lnTo>
                  <a:pt x="0" y="193166"/>
                </a:lnTo>
                <a:lnTo>
                  <a:pt x="5978" y="241666"/>
                </a:lnTo>
                <a:lnTo>
                  <a:pt x="23129" y="287448"/>
                </a:lnTo>
                <a:lnTo>
                  <a:pt x="50276" y="327791"/>
                </a:lnTo>
                <a:lnTo>
                  <a:pt x="86243" y="359976"/>
                </a:lnTo>
                <a:lnTo>
                  <a:pt x="129854" y="381281"/>
                </a:lnTo>
                <a:lnTo>
                  <a:pt x="179933" y="388988"/>
                </a:lnTo>
                <a:lnTo>
                  <a:pt x="212674" y="386507"/>
                </a:lnTo>
                <a:lnTo>
                  <a:pt x="238585" y="379064"/>
                </a:lnTo>
                <a:lnTo>
                  <a:pt x="262958" y="366662"/>
                </a:lnTo>
                <a:lnTo>
                  <a:pt x="291083" y="349300"/>
                </a:lnTo>
                <a:lnTo>
                  <a:pt x="372093" y="349300"/>
                </a:lnTo>
                <a:lnTo>
                  <a:pt x="378301" y="332183"/>
                </a:lnTo>
                <a:lnTo>
                  <a:pt x="390110" y="277598"/>
                </a:lnTo>
                <a:lnTo>
                  <a:pt x="394271" y="219633"/>
                </a:lnTo>
                <a:lnTo>
                  <a:pt x="387296" y="162440"/>
                </a:lnTo>
                <a:lnTo>
                  <a:pt x="368286" y="113553"/>
                </a:lnTo>
                <a:lnTo>
                  <a:pt x="340109" y="73153"/>
                </a:lnTo>
                <a:lnTo>
                  <a:pt x="305635" y="41417"/>
                </a:lnTo>
                <a:lnTo>
                  <a:pt x="267734" y="18527"/>
                </a:lnTo>
                <a:lnTo>
                  <a:pt x="229275" y="4661"/>
                </a:lnTo>
                <a:lnTo>
                  <a:pt x="193128" y="0"/>
                </a:lnTo>
                <a:close/>
              </a:path>
            </a:pathLst>
          </a:custGeom>
          <a:solidFill>
            <a:srgbClr val="212C56"/>
          </a:solidFill>
          <a:ln>
            <a:solidFill>
              <a:srgbClr val="212C56"/>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80" name="object 7">
            <a:extLst>
              <a:ext uri="{FF2B5EF4-FFF2-40B4-BE49-F238E27FC236}">
                <a16:creationId xmlns:a16="http://schemas.microsoft.com/office/drawing/2014/main" id="{3953225D-310D-604C-A68A-CDA03B132DB0}"/>
              </a:ext>
            </a:extLst>
          </p:cNvPr>
          <p:cNvSpPr>
            <a:spLocks/>
          </p:cNvSpPr>
          <p:nvPr/>
        </p:nvSpPr>
        <p:spPr bwMode="auto">
          <a:xfrm>
            <a:off x="3168599" y="2092377"/>
            <a:ext cx="561313" cy="2248780"/>
          </a:xfrm>
          <a:custGeom>
            <a:avLst/>
            <a:gdLst>
              <a:gd name="T0" fmla="*/ 973129 w 939800"/>
              <a:gd name="T1" fmla="*/ 52124 h 3049904"/>
              <a:gd name="T2" fmla="*/ 832664 w 939800"/>
              <a:gd name="T3" fmla="*/ 139885 h 3049904"/>
              <a:gd name="T4" fmla="*/ 701303 w 939800"/>
              <a:gd name="T5" fmla="*/ 238561 h 3049904"/>
              <a:gd name="T6" fmla="*/ 579556 w 939800"/>
              <a:gd name="T7" fmla="*/ 347499 h 3049904"/>
              <a:gd name="T8" fmla="*/ 467934 w 939800"/>
              <a:gd name="T9" fmla="*/ 466053 h 3049904"/>
              <a:gd name="T10" fmla="*/ 366949 w 939800"/>
              <a:gd name="T11" fmla="*/ 593572 h 3049904"/>
              <a:gd name="T12" fmla="*/ 277113 w 939800"/>
              <a:gd name="T13" fmla="*/ 729408 h 3049904"/>
              <a:gd name="T14" fmla="*/ 198935 w 939800"/>
              <a:gd name="T15" fmla="*/ 872913 h 3049904"/>
              <a:gd name="T16" fmla="*/ 132927 w 939800"/>
              <a:gd name="T17" fmla="*/ 1023434 h 3049904"/>
              <a:gd name="T18" fmla="*/ 79602 w 939800"/>
              <a:gd name="T19" fmla="*/ 1180327 h 3049904"/>
              <a:gd name="T20" fmla="*/ 39469 w 939800"/>
              <a:gd name="T21" fmla="*/ 1342938 h 3049904"/>
              <a:gd name="T22" fmla="*/ 13039 w 939800"/>
              <a:gd name="T23" fmla="*/ 1510623 h 3049904"/>
              <a:gd name="T24" fmla="*/ 824 w 939800"/>
              <a:gd name="T25" fmla="*/ 1682729 h 3049904"/>
              <a:gd name="T26" fmla="*/ 3285 w 939800"/>
              <a:gd name="T27" fmla="*/ 1857027 h 3049904"/>
              <a:gd name="T28" fmla="*/ 20294 w 939800"/>
              <a:gd name="T29" fmla="*/ 2027728 h 3049904"/>
              <a:gd name="T30" fmla="*/ 51349 w 939800"/>
              <a:gd name="T31" fmla="*/ 2193792 h 3049904"/>
              <a:gd name="T32" fmla="*/ 95937 w 939800"/>
              <a:gd name="T33" fmla="*/ 2354567 h 3049904"/>
              <a:gd name="T34" fmla="*/ 153683 w 939800"/>
              <a:gd name="T35" fmla="*/ 2509717 h 3049904"/>
              <a:gd name="T36" fmla="*/ 223667 w 939800"/>
              <a:gd name="T37" fmla="*/ 2657659 h 3049904"/>
              <a:gd name="T38" fmla="*/ 305788 w 939800"/>
              <a:gd name="T39" fmla="*/ 2798676 h 3049904"/>
              <a:gd name="T40" fmla="*/ 399397 w 939800"/>
              <a:gd name="T41" fmla="*/ 2931809 h 3049904"/>
              <a:gd name="T42" fmla="*/ 503985 w 939800"/>
              <a:gd name="T43" fmla="*/ 3056408 h 3049904"/>
              <a:gd name="T44" fmla="*/ 619039 w 939800"/>
              <a:gd name="T45" fmla="*/ 3171826 h 3049904"/>
              <a:gd name="T46" fmla="*/ 744048 w 939800"/>
              <a:gd name="T47" fmla="*/ 3277411 h 3049904"/>
              <a:gd name="T48" fmla="*/ 878500 w 939800"/>
              <a:gd name="T49" fmla="*/ 3372515 h 3049904"/>
              <a:gd name="T50" fmla="*/ 1021885 w 939800"/>
              <a:gd name="T51" fmla="*/ 3456489 h 3049904"/>
              <a:gd name="T52" fmla="*/ 1024777 w 939800"/>
              <a:gd name="T53" fmla="*/ 3309267 h 3049904"/>
              <a:gd name="T54" fmla="*/ 889351 w 939800"/>
              <a:gd name="T55" fmla="*/ 3219145 h 3049904"/>
              <a:gd name="T56" fmla="*/ 762069 w 939800"/>
              <a:gd name="T57" fmla="*/ 3117318 h 3049904"/>
              <a:gd name="T58" fmla="*/ 643821 w 939800"/>
              <a:gd name="T59" fmla="*/ 3004550 h 3049904"/>
              <a:gd name="T60" fmla="*/ 535493 w 939800"/>
              <a:gd name="T61" fmla="*/ 2881598 h 3049904"/>
              <a:gd name="T62" fmla="*/ 437970 w 939800"/>
              <a:gd name="T63" fmla="*/ 2749224 h 3049904"/>
              <a:gd name="T64" fmla="*/ 352138 w 939800"/>
              <a:gd name="T65" fmla="*/ 2608182 h 3049904"/>
              <a:gd name="T66" fmla="*/ 278886 w 939800"/>
              <a:gd name="T67" fmla="*/ 2459237 h 3049904"/>
              <a:gd name="T68" fmla="*/ 219098 w 939800"/>
              <a:gd name="T69" fmla="*/ 2303144 h 3049904"/>
              <a:gd name="T70" fmla="*/ 173660 w 939800"/>
              <a:gd name="T71" fmla="*/ 2140664 h 3049904"/>
              <a:gd name="T72" fmla="*/ 143461 w 939800"/>
              <a:gd name="T73" fmla="*/ 1972556 h 3049904"/>
              <a:gd name="T74" fmla="*/ 129379 w 939800"/>
              <a:gd name="T75" fmla="*/ 1799207 h 3049904"/>
              <a:gd name="T76" fmla="*/ 132230 w 939800"/>
              <a:gd name="T77" fmla="*/ 1624202 h 3049904"/>
              <a:gd name="T78" fmla="*/ 151780 w 939800"/>
              <a:gd name="T79" fmla="*/ 1452756 h 3049904"/>
              <a:gd name="T80" fmla="*/ 187156 w 939800"/>
              <a:gd name="T81" fmla="*/ 1286434 h 3049904"/>
              <a:gd name="T82" fmla="*/ 237476 w 939800"/>
              <a:gd name="T83" fmla="*/ 1125994 h 3049904"/>
              <a:gd name="T84" fmla="*/ 301850 w 939800"/>
              <a:gd name="T85" fmla="*/ 972196 h 3049904"/>
              <a:gd name="T86" fmla="*/ 379394 w 939800"/>
              <a:gd name="T87" fmla="*/ 825798 h 3049904"/>
              <a:gd name="T88" fmla="*/ 469222 w 939800"/>
              <a:gd name="T89" fmla="*/ 687563 h 3049904"/>
              <a:gd name="T90" fmla="*/ 570445 w 939800"/>
              <a:gd name="T91" fmla="*/ 558245 h 3049904"/>
              <a:gd name="T92" fmla="*/ 682179 w 939800"/>
              <a:gd name="T93" fmla="*/ 438607 h 3049904"/>
              <a:gd name="T94" fmla="*/ 803536 w 939800"/>
              <a:gd name="T95" fmla="*/ 329408 h 3049904"/>
              <a:gd name="T96" fmla="*/ 933632 w 939800"/>
              <a:gd name="T97" fmla="*/ 231405 h 3049904"/>
              <a:gd name="T98" fmla="*/ 1071577 w 939800"/>
              <a:gd name="T99" fmla="*/ 145361 h 30499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39800" h="3049904">
                <a:moveTo>
                  <a:pt x="939279" y="0"/>
                </a:moveTo>
                <a:lnTo>
                  <a:pt x="895722" y="22254"/>
                </a:lnTo>
                <a:lnTo>
                  <a:pt x="852985" y="45654"/>
                </a:lnTo>
                <a:lnTo>
                  <a:pt x="811085" y="70180"/>
                </a:lnTo>
                <a:lnTo>
                  <a:pt x="770039" y="95809"/>
                </a:lnTo>
                <a:lnTo>
                  <a:pt x="729862" y="122522"/>
                </a:lnTo>
                <a:lnTo>
                  <a:pt x="690572" y="150297"/>
                </a:lnTo>
                <a:lnTo>
                  <a:pt x="652186" y="179113"/>
                </a:lnTo>
                <a:lnTo>
                  <a:pt x="614719" y="208949"/>
                </a:lnTo>
                <a:lnTo>
                  <a:pt x="578188" y="239783"/>
                </a:lnTo>
                <a:lnTo>
                  <a:pt x="542611" y="271596"/>
                </a:lnTo>
                <a:lnTo>
                  <a:pt x="508003" y="304365"/>
                </a:lnTo>
                <a:lnTo>
                  <a:pt x="474381" y="338069"/>
                </a:lnTo>
                <a:lnTo>
                  <a:pt x="441762" y="372689"/>
                </a:lnTo>
                <a:lnTo>
                  <a:pt x="410162" y="408202"/>
                </a:lnTo>
                <a:lnTo>
                  <a:pt x="379599" y="444588"/>
                </a:lnTo>
                <a:lnTo>
                  <a:pt x="350087" y="481825"/>
                </a:lnTo>
                <a:lnTo>
                  <a:pt x="321645" y="519892"/>
                </a:lnTo>
                <a:lnTo>
                  <a:pt x="294289" y="558769"/>
                </a:lnTo>
                <a:lnTo>
                  <a:pt x="268035" y="598435"/>
                </a:lnTo>
                <a:lnTo>
                  <a:pt x="242900" y="638867"/>
                </a:lnTo>
                <a:lnTo>
                  <a:pt x="218900" y="680046"/>
                </a:lnTo>
                <a:lnTo>
                  <a:pt x="196053" y="721950"/>
                </a:lnTo>
                <a:lnTo>
                  <a:pt x="174374" y="764558"/>
                </a:lnTo>
                <a:lnTo>
                  <a:pt x="153805" y="808022"/>
                </a:lnTo>
                <a:lnTo>
                  <a:pt x="134589" y="851802"/>
                </a:lnTo>
                <a:lnTo>
                  <a:pt x="116516" y="896396"/>
                </a:lnTo>
                <a:lnTo>
                  <a:pt x="99678" y="941609"/>
                </a:lnTo>
                <a:lnTo>
                  <a:pt x="84092" y="987422"/>
                </a:lnTo>
                <a:lnTo>
                  <a:pt x="69774" y="1033813"/>
                </a:lnTo>
                <a:lnTo>
                  <a:pt x="56741" y="1080760"/>
                </a:lnTo>
                <a:lnTo>
                  <a:pt x="45009" y="1128243"/>
                </a:lnTo>
                <a:lnTo>
                  <a:pt x="34596" y="1176240"/>
                </a:lnTo>
                <a:lnTo>
                  <a:pt x="25517" y="1224731"/>
                </a:lnTo>
                <a:lnTo>
                  <a:pt x="17789" y="1273695"/>
                </a:lnTo>
                <a:lnTo>
                  <a:pt x="11429" y="1323110"/>
                </a:lnTo>
                <a:lnTo>
                  <a:pt x="6453" y="1372955"/>
                </a:lnTo>
                <a:lnTo>
                  <a:pt x="2879" y="1423210"/>
                </a:lnTo>
                <a:lnTo>
                  <a:pt x="722" y="1473853"/>
                </a:lnTo>
                <a:lnTo>
                  <a:pt x="0" y="1524863"/>
                </a:lnTo>
                <a:lnTo>
                  <a:pt x="736" y="1576198"/>
                </a:lnTo>
                <a:lnTo>
                  <a:pt x="2879" y="1626515"/>
                </a:lnTo>
                <a:lnTo>
                  <a:pt x="6453" y="1676768"/>
                </a:lnTo>
                <a:lnTo>
                  <a:pt x="11429" y="1726613"/>
                </a:lnTo>
                <a:lnTo>
                  <a:pt x="17789" y="1776027"/>
                </a:lnTo>
                <a:lnTo>
                  <a:pt x="25517" y="1824990"/>
                </a:lnTo>
                <a:lnTo>
                  <a:pt x="34596" y="1873480"/>
                </a:lnTo>
                <a:lnTo>
                  <a:pt x="45009" y="1921477"/>
                </a:lnTo>
                <a:lnTo>
                  <a:pt x="56741" y="1968959"/>
                </a:lnTo>
                <a:lnTo>
                  <a:pt x="69774" y="2015906"/>
                </a:lnTo>
                <a:lnTo>
                  <a:pt x="84092" y="2062295"/>
                </a:lnTo>
                <a:lnTo>
                  <a:pt x="99678" y="2108108"/>
                </a:lnTo>
                <a:lnTo>
                  <a:pt x="116516" y="2153321"/>
                </a:lnTo>
                <a:lnTo>
                  <a:pt x="134709" y="2198187"/>
                </a:lnTo>
                <a:lnTo>
                  <a:pt x="153881" y="2241866"/>
                </a:lnTo>
                <a:lnTo>
                  <a:pt x="174374" y="2285157"/>
                </a:lnTo>
                <a:lnTo>
                  <a:pt x="196053" y="2327764"/>
                </a:lnTo>
                <a:lnTo>
                  <a:pt x="218900" y="2369667"/>
                </a:lnTo>
                <a:lnTo>
                  <a:pt x="242900" y="2410845"/>
                </a:lnTo>
                <a:lnTo>
                  <a:pt x="268035" y="2451277"/>
                </a:lnTo>
                <a:lnTo>
                  <a:pt x="294289" y="2490942"/>
                </a:lnTo>
                <a:lnTo>
                  <a:pt x="321645" y="2529818"/>
                </a:lnTo>
                <a:lnTo>
                  <a:pt x="350087" y="2567884"/>
                </a:lnTo>
                <a:lnTo>
                  <a:pt x="379599" y="2605121"/>
                </a:lnTo>
                <a:lnTo>
                  <a:pt x="410162" y="2641505"/>
                </a:lnTo>
                <a:lnTo>
                  <a:pt x="441762" y="2677017"/>
                </a:lnTo>
                <a:lnTo>
                  <a:pt x="474381" y="2711636"/>
                </a:lnTo>
                <a:lnTo>
                  <a:pt x="508003" y="2745340"/>
                </a:lnTo>
                <a:lnTo>
                  <a:pt x="542611" y="2778108"/>
                </a:lnTo>
                <a:lnTo>
                  <a:pt x="578188" y="2809919"/>
                </a:lnTo>
                <a:lnTo>
                  <a:pt x="614719" y="2840752"/>
                </a:lnTo>
                <a:lnTo>
                  <a:pt x="652186" y="2870587"/>
                </a:lnTo>
                <a:lnTo>
                  <a:pt x="690572" y="2899401"/>
                </a:lnTo>
                <a:lnTo>
                  <a:pt x="729862" y="2927175"/>
                </a:lnTo>
                <a:lnTo>
                  <a:pt x="770039" y="2953886"/>
                </a:lnTo>
                <a:lnTo>
                  <a:pt x="811085" y="2979514"/>
                </a:lnTo>
                <a:lnTo>
                  <a:pt x="852985" y="3004038"/>
                </a:lnTo>
                <a:lnTo>
                  <a:pt x="895722" y="3027436"/>
                </a:lnTo>
                <a:lnTo>
                  <a:pt x="939279" y="3049689"/>
                </a:lnTo>
                <a:lnTo>
                  <a:pt x="939279" y="2922409"/>
                </a:lnTo>
                <a:lnTo>
                  <a:pt x="898257" y="2898489"/>
                </a:lnTo>
                <a:lnTo>
                  <a:pt x="857942" y="2873357"/>
                </a:lnTo>
                <a:lnTo>
                  <a:pt x="818364" y="2847036"/>
                </a:lnTo>
                <a:lnTo>
                  <a:pt x="779550" y="2819553"/>
                </a:lnTo>
                <a:lnTo>
                  <a:pt x="741529" y="2790930"/>
                </a:lnTo>
                <a:lnTo>
                  <a:pt x="704330" y="2761193"/>
                </a:lnTo>
                <a:lnTo>
                  <a:pt x="667983" y="2730367"/>
                </a:lnTo>
                <a:lnTo>
                  <a:pt x="632515" y="2698475"/>
                </a:lnTo>
                <a:lnTo>
                  <a:pt x="597956" y="2665544"/>
                </a:lnTo>
                <a:lnTo>
                  <a:pt x="564334" y="2631596"/>
                </a:lnTo>
                <a:lnTo>
                  <a:pt x="531678" y="2596658"/>
                </a:lnTo>
                <a:lnTo>
                  <a:pt x="500017" y="2560754"/>
                </a:lnTo>
                <a:lnTo>
                  <a:pt x="469380" y="2523907"/>
                </a:lnTo>
                <a:lnTo>
                  <a:pt x="439795" y="2486143"/>
                </a:lnTo>
                <a:lnTo>
                  <a:pt x="411291" y="2447487"/>
                </a:lnTo>
                <a:lnTo>
                  <a:pt x="383897" y="2407963"/>
                </a:lnTo>
                <a:lnTo>
                  <a:pt x="357642" y="2367596"/>
                </a:lnTo>
                <a:lnTo>
                  <a:pt x="332554" y="2326410"/>
                </a:lnTo>
                <a:lnTo>
                  <a:pt x="308663" y="2284430"/>
                </a:lnTo>
                <a:lnTo>
                  <a:pt x="285997" y="2241681"/>
                </a:lnTo>
                <a:lnTo>
                  <a:pt x="264460" y="2197914"/>
                </a:lnTo>
                <a:lnTo>
                  <a:pt x="244454" y="2153973"/>
                </a:lnTo>
                <a:lnTo>
                  <a:pt x="225636" y="2109063"/>
                </a:lnTo>
                <a:lnTo>
                  <a:pt x="208157" y="2063483"/>
                </a:lnTo>
                <a:lnTo>
                  <a:pt x="192048" y="2017256"/>
                </a:lnTo>
                <a:lnTo>
                  <a:pt x="177336" y="1970408"/>
                </a:lnTo>
                <a:lnTo>
                  <a:pt x="164050" y="1922962"/>
                </a:lnTo>
                <a:lnTo>
                  <a:pt x="152220" y="1874944"/>
                </a:lnTo>
                <a:lnTo>
                  <a:pt x="141874" y="1826379"/>
                </a:lnTo>
                <a:lnTo>
                  <a:pt x="133041" y="1777290"/>
                </a:lnTo>
                <a:lnTo>
                  <a:pt x="125749" y="1727703"/>
                </a:lnTo>
                <a:lnTo>
                  <a:pt x="120027" y="1677643"/>
                </a:lnTo>
                <a:lnTo>
                  <a:pt x="115905" y="1627132"/>
                </a:lnTo>
                <a:lnTo>
                  <a:pt x="113405" y="1575872"/>
                </a:lnTo>
                <a:lnTo>
                  <a:pt x="112572" y="1524863"/>
                </a:lnTo>
                <a:lnTo>
                  <a:pt x="113410" y="1473526"/>
                </a:lnTo>
                <a:lnTo>
                  <a:pt x="115905" y="1422590"/>
                </a:lnTo>
                <a:lnTo>
                  <a:pt x="120027" y="1372077"/>
                </a:lnTo>
                <a:lnTo>
                  <a:pt x="125749" y="1322015"/>
                </a:lnTo>
                <a:lnTo>
                  <a:pt x="133041" y="1272426"/>
                </a:lnTo>
                <a:lnTo>
                  <a:pt x="141874" y="1223335"/>
                </a:lnTo>
                <a:lnTo>
                  <a:pt x="152220" y="1174768"/>
                </a:lnTo>
                <a:lnTo>
                  <a:pt x="164050" y="1126749"/>
                </a:lnTo>
                <a:lnTo>
                  <a:pt x="177336" y="1079302"/>
                </a:lnTo>
                <a:lnTo>
                  <a:pt x="192048" y="1032452"/>
                </a:lnTo>
                <a:lnTo>
                  <a:pt x="208157" y="986224"/>
                </a:lnTo>
                <a:lnTo>
                  <a:pt x="225636" y="940643"/>
                </a:lnTo>
                <a:lnTo>
                  <a:pt x="244454" y="895732"/>
                </a:lnTo>
                <a:lnTo>
                  <a:pt x="264584" y="851517"/>
                </a:lnTo>
                <a:lnTo>
                  <a:pt x="286089" y="807849"/>
                </a:lnTo>
                <a:lnTo>
                  <a:pt x="308663" y="765273"/>
                </a:lnTo>
                <a:lnTo>
                  <a:pt x="332554" y="723292"/>
                </a:lnTo>
                <a:lnTo>
                  <a:pt x="357642" y="682106"/>
                </a:lnTo>
                <a:lnTo>
                  <a:pt x="383897" y="641739"/>
                </a:lnTo>
                <a:lnTo>
                  <a:pt x="411291" y="602215"/>
                </a:lnTo>
                <a:lnTo>
                  <a:pt x="439795" y="563559"/>
                </a:lnTo>
                <a:lnTo>
                  <a:pt x="469380" y="525796"/>
                </a:lnTo>
                <a:lnTo>
                  <a:pt x="500017" y="488950"/>
                </a:lnTo>
                <a:lnTo>
                  <a:pt x="531678" y="453046"/>
                </a:lnTo>
                <a:lnTo>
                  <a:pt x="564334" y="418109"/>
                </a:lnTo>
                <a:lnTo>
                  <a:pt x="597956" y="384163"/>
                </a:lnTo>
                <a:lnTo>
                  <a:pt x="632515" y="351232"/>
                </a:lnTo>
                <a:lnTo>
                  <a:pt x="667983" y="319343"/>
                </a:lnTo>
                <a:lnTo>
                  <a:pt x="704330" y="288518"/>
                </a:lnTo>
                <a:lnTo>
                  <a:pt x="741529" y="258783"/>
                </a:lnTo>
                <a:lnTo>
                  <a:pt x="779550" y="230162"/>
                </a:lnTo>
                <a:lnTo>
                  <a:pt x="818364" y="202681"/>
                </a:lnTo>
                <a:lnTo>
                  <a:pt x="857942" y="176363"/>
                </a:lnTo>
                <a:lnTo>
                  <a:pt x="898257" y="151234"/>
                </a:lnTo>
                <a:lnTo>
                  <a:pt x="939279" y="127317"/>
                </a:lnTo>
                <a:lnTo>
                  <a:pt x="939279" y="0"/>
                </a:lnTo>
                <a:close/>
              </a:path>
            </a:pathLst>
          </a:custGeom>
          <a:solidFill>
            <a:srgbClr val="212C56"/>
          </a:solidFill>
          <a:ln w="9525">
            <a:solidFill>
              <a:srgbClr val="000000"/>
            </a:solidFill>
            <a:round/>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81" name="object 8">
            <a:extLst>
              <a:ext uri="{FF2B5EF4-FFF2-40B4-BE49-F238E27FC236}">
                <a16:creationId xmlns:a16="http://schemas.microsoft.com/office/drawing/2014/main" id="{0CCFCAEB-EAFA-1E4F-8620-639B53F6A7E6}"/>
              </a:ext>
            </a:extLst>
          </p:cNvPr>
          <p:cNvSpPr>
            <a:spLocks/>
          </p:cNvSpPr>
          <p:nvPr/>
        </p:nvSpPr>
        <p:spPr bwMode="auto">
          <a:xfrm>
            <a:off x="4108426" y="1808421"/>
            <a:ext cx="782476" cy="478940"/>
          </a:xfrm>
          <a:custGeom>
            <a:avLst/>
            <a:gdLst>
              <a:gd name="T0" fmla="*/ 260329 w 926464"/>
              <a:gd name="T1" fmla="*/ 25560 h 611504"/>
              <a:gd name="T2" fmla="*/ 176432 w 926464"/>
              <a:gd name="T3" fmla="*/ 80081 h 611504"/>
              <a:gd name="T4" fmla="*/ 99685 w 926464"/>
              <a:gd name="T5" fmla="*/ 160208 h 611504"/>
              <a:gd name="T6" fmla="*/ 39367 w 926464"/>
              <a:gd name="T7" fmla="*/ 262594 h 611504"/>
              <a:gd name="T8" fmla="*/ 4760 w 926464"/>
              <a:gd name="T9" fmla="*/ 383884 h 611504"/>
              <a:gd name="T10" fmla="*/ 7980 w 926464"/>
              <a:gd name="T11" fmla="*/ 516375 h 611504"/>
              <a:gd name="T12" fmla="*/ 61967 w 926464"/>
              <a:gd name="T13" fmla="*/ 619102 h 611504"/>
              <a:gd name="T14" fmla="*/ 144762 w 926464"/>
              <a:gd name="T15" fmla="*/ 681951 h 611504"/>
              <a:gd name="T16" fmla="*/ 230087 w 926464"/>
              <a:gd name="T17" fmla="*/ 703267 h 611504"/>
              <a:gd name="T18" fmla="*/ 313624 w 926464"/>
              <a:gd name="T19" fmla="*/ 684791 h 611504"/>
              <a:gd name="T20" fmla="*/ 392723 w 926464"/>
              <a:gd name="T21" fmla="*/ 629894 h 611504"/>
              <a:gd name="T22" fmla="*/ 443645 w 926464"/>
              <a:gd name="T23" fmla="*/ 539382 h 611504"/>
              <a:gd name="T24" fmla="*/ 444282 w 926464"/>
              <a:gd name="T25" fmla="*/ 425232 h 611504"/>
              <a:gd name="T26" fmla="*/ 393590 w 926464"/>
              <a:gd name="T27" fmla="*/ 326156 h 611504"/>
              <a:gd name="T28" fmla="*/ 118051 w 926464"/>
              <a:gd name="T29" fmla="*/ 301397 h 611504"/>
              <a:gd name="T30" fmla="*/ 160122 w 926464"/>
              <a:gd name="T31" fmla="*/ 207292 h 611504"/>
              <a:gd name="T32" fmla="*/ 244776 w 926464"/>
              <a:gd name="T33" fmla="*/ 122666 h 611504"/>
              <a:gd name="T34" fmla="*/ 333034 w 926464"/>
              <a:gd name="T35" fmla="*/ 62214 h 611504"/>
              <a:gd name="T36" fmla="*/ 364039 w 926464"/>
              <a:gd name="T37" fmla="*/ 41084 h 611504"/>
              <a:gd name="T38" fmla="*/ 350362 w 926464"/>
              <a:gd name="T39" fmla="*/ 14838 h 611504"/>
              <a:gd name="T40" fmla="*/ 245229 w 926464"/>
              <a:gd name="T41" fmla="*/ 255751 h 611504"/>
              <a:gd name="T42" fmla="*/ 178130 w 926464"/>
              <a:gd name="T43" fmla="*/ 267155 h 611504"/>
              <a:gd name="T44" fmla="*/ 118051 w 926464"/>
              <a:gd name="T45" fmla="*/ 301397 h 611504"/>
              <a:gd name="T46" fmla="*/ 352432 w 926464"/>
              <a:gd name="T47" fmla="*/ 289130 h 611504"/>
              <a:gd name="T48" fmla="*/ 245229 w 926464"/>
              <a:gd name="T49" fmla="*/ 255751 h 611504"/>
              <a:gd name="T50" fmla="*/ 868896 w 926464"/>
              <a:gd name="T51" fmla="*/ 25560 h 611504"/>
              <a:gd name="T52" fmla="*/ 784996 w 926464"/>
              <a:gd name="T53" fmla="*/ 80081 h 611504"/>
              <a:gd name="T54" fmla="*/ 708245 w 926464"/>
              <a:gd name="T55" fmla="*/ 160208 h 611504"/>
              <a:gd name="T56" fmla="*/ 647924 w 926464"/>
              <a:gd name="T57" fmla="*/ 262594 h 611504"/>
              <a:gd name="T58" fmla="*/ 613315 w 926464"/>
              <a:gd name="T59" fmla="*/ 383884 h 611504"/>
              <a:gd name="T60" fmla="*/ 616534 w 926464"/>
              <a:gd name="T61" fmla="*/ 516375 h 611504"/>
              <a:gd name="T62" fmla="*/ 670518 w 926464"/>
              <a:gd name="T63" fmla="*/ 619102 h 611504"/>
              <a:gd name="T64" fmla="*/ 753319 w 926464"/>
              <a:gd name="T65" fmla="*/ 681951 h 611504"/>
              <a:gd name="T66" fmla="*/ 838670 w 926464"/>
              <a:gd name="T67" fmla="*/ 703267 h 611504"/>
              <a:gd name="T68" fmla="*/ 922190 w 926464"/>
              <a:gd name="T69" fmla="*/ 684791 h 611504"/>
              <a:gd name="T70" fmla="*/ 1001279 w 926464"/>
              <a:gd name="T71" fmla="*/ 629894 h 611504"/>
              <a:gd name="T72" fmla="*/ 1052198 w 926464"/>
              <a:gd name="T73" fmla="*/ 539382 h 611504"/>
              <a:gd name="T74" fmla="*/ 1052838 w 926464"/>
              <a:gd name="T75" fmla="*/ 425232 h 611504"/>
              <a:gd name="T76" fmla="*/ 1002158 w 926464"/>
              <a:gd name="T77" fmla="*/ 326156 h 611504"/>
              <a:gd name="T78" fmla="*/ 726620 w 926464"/>
              <a:gd name="T79" fmla="*/ 301397 h 611504"/>
              <a:gd name="T80" fmla="*/ 768697 w 926464"/>
              <a:gd name="T81" fmla="*/ 207292 h 611504"/>
              <a:gd name="T82" fmla="*/ 853352 w 926464"/>
              <a:gd name="T83" fmla="*/ 122666 h 611504"/>
              <a:gd name="T84" fmla="*/ 941612 w 926464"/>
              <a:gd name="T85" fmla="*/ 62214 h 611504"/>
              <a:gd name="T86" fmla="*/ 972617 w 926464"/>
              <a:gd name="T87" fmla="*/ 41084 h 611504"/>
              <a:gd name="T88" fmla="*/ 958922 w 926464"/>
              <a:gd name="T89" fmla="*/ 14838 h 611504"/>
              <a:gd name="T90" fmla="*/ 853812 w 926464"/>
              <a:gd name="T91" fmla="*/ 255751 h 611504"/>
              <a:gd name="T92" fmla="*/ 786696 w 926464"/>
              <a:gd name="T93" fmla="*/ 267155 h 611504"/>
              <a:gd name="T94" fmla="*/ 726620 w 926464"/>
              <a:gd name="T95" fmla="*/ 301397 h 611504"/>
              <a:gd name="T96" fmla="*/ 961008 w 926464"/>
              <a:gd name="T97" fmla="*/ 289130 h 611504"/>
              <a:gd name="T98" fmla="*/ 853812 w 926464"/>
              <a:gd name="T99" fmla="*/ 255751 h 6115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26464" h="611504">
                <a:moveTo>
                  <a:pt x="298983" y="0"/>
                </a:moveTo>
                <a:lnTo>
                  <a:pt x="227522" y="22215"/>
                </a:lnTo>
                <a:lnTo>
                  <a:pt x="190586" y="42944"/>
                </a:lnTo>
                <a:lnTo>
                  <a:pt x="154198" y="69602"/>
                </a:lnTo>
                <a:lnTo>
                  <a:pt x="119372" y="101824"/>
                </a:lnTo>
                <a:lnTo>
                  <a:pt x="87122" y="139247"/>
                </a:lnTo>
                <a:lnTo>
                  <a:pt x="58462" y="181505"/>
                </a:lnTo>
                <a:lnTo>
                  <a:pt x="34405" y="228236"/>
                </a:lnTo>
                <a:lnTo>
                  <a:pt x="15967" y="279074"/>
                </a:lnTo>
                <a:lnTo>
                  <a:pt x="4160" y="333656"/>
                </a:lnTo>
                <a:lnTo>
                  <a:pt x="0" y="391617"/>
                </a:lnTo>
                <a:lnTo>
                  <a:pt x="6974" y="448810"/>
                </a:lnTo>
                <a:lnTo>
                  <a:pt x="25983" y="497697"/>
                </a:lnTo>
                <a:lnTo>
                  <a:pt x="54158" y="538097"/>
                </a:lnTo>
                <a:lnTo>
                  <a:pt x="88626" y="569833"/>
                </a:lnTo>
                <a:lnTo>
                  <a:pt x="126518" y="592723"/>
                </a:lnTo>
                <a:lnTo>
                  <a:pt x="164963" y="606589"/>
                </a:lnTo>
                <a:lnTo>
                  <a:pt x="201091" y="611250"/>
                </a:lnTo>
                <a:lnTo>
                  <a:pt x="236785" y="607221"/>
                </a:lnTo>
                <a:lnTo>
                  <a:pt x="274101" y="595191"/>
                </a:lnTo>
                <a:lnTo>
                  <a:pt x="310448" y="575247"/>
                </a:lnTo>
                <a:lnTo>
                  <a:pt x="343231" y="547477"/>
                </a:lnTo>
                <a:lnTo>
                  <a:pt x="369858" y="511968"/>
                </a:lnTo>
                <a:lnTo>
                  <a:pt x="387736" y="468808"/>
                </a:lnTo>
                <a:lnTo>
                  <a:pt x="394271" y="418083"/>
                </a:lnTo>
                <a:lnTo>
                  <a:pt x="388292" y="369594"/>
                </a:lnTo>
                <a:lnTo>
                  <a:pt x="371139" y="323820"/>
                </a:lnTo>
                <a:lnTo>
                  <a:pt x="343989" y="283481"/>
                </a:lnTo>
                <a:lnTo>
                  <a:pt x="319937" y="261962"/>
                </a:lnTo>
                <a:lnTo>
                  <a:pt x="103174" y="261962"/>
                </a:lnTo>
                <a:lnTo>
                  <a:pt x="114777" y="220835"/>
                </a:lnTo>
                <a:lnTo>
                  <a:pt x="139943" y="180170"/>
                </a:lnTo>
                <a:lnTo>
                  <a:pt x="174413" y="141565"/>
                </a:lnTo>
                <a:lnTo>
                  <a:pt x="213929" y="106616"/>
                </a:lnTo>
                <a:lnTo>
                  <a:pt x="254232" y="76921"/>
                </a:lnTo>
                <a:lnTo>
                  <a:pt x="291064" y="54074"/>
                </a:lnTo>
                <a:lnTo>
                  <a:pt x="320167" y="39674"/>
                </a:lnTo>
                <a:lnTo>
                  <a:pt x="318162" y="35708"/>
                </a:lnTo>
                <a:lnTo>
                  <a:pt x="313056" y="25790"/>
                </a:lnTo>
                <a:lnTo>
                  <a:pt x="306209" y="12896"/>
                </a:lnTo>
                <a:lnTo>
                  <a:pt x="298983" y="0"/>
                </a:lnTo>
                <a:close/>
              </a:path>
              <a:path w="926464" h="611504">
                <a:moveTo>
                  <a:pt x="214325" y="222288"/>
                </a:moveTo>
                <a:lnTo>
                  <a:pt x="181591" y="224765"/>
                </a:lnTo>
                <a:lnTo>
                  <a:pt x="155682" y="232200"/>
                </a:lnTo>
                <a:lnTo>
                  <a:pt x="131307" y="244598"/>
                </a:lnTo>
                <a:lnTo>
                  <a:pt x="103174" y="261962"/>
                </a:lnTo>
                <a:lnTo>
                  <a:pt x="319937" y="261962"/>
                </a:lnTo>
                <a:lnTo>
                  <a:pt x="308018" y="251299"/>
                </a:lnTo>
                <a:lnTo>
                  <a:pt x="264405" y="229994"/>
                </a:lnTo>
                <a:lnTo>
                  <a:pt x="214325" y="222288"/>
                </a:lnTo>
                <a:close/>
              </a:path>
              <a:path w="926464" h="611504">
                <a:moveTo>
                  <a:pt x="830859" y="0"/>
                </a:moveTo>
                <a:lnTo>
                  <a:pt x="759397" y="22215"/>
                </a:lnTo>
                <a:lnTo>
                  <a:pt x="722460" y="42944"/>
                </a:lnTo>
                <a:lnTo>
                  <a:pt x="686070" y="69602"/>
                </a:lnTo>
                <a:lnTo>
                  <a:pt x="651242" y="101824"/>
                </a:lnTo>
                <a:lnTo>
                  <a:pt x="618991" y="139247"/>
                </a:lnTo>
                <a:lnTo>
                  <a:pt x="590329" y="181505"/>
                </a:lnTo>
                <a:lnTo>
                  <a:pt x="566271" y="228236"/>
                </a:lnTo>
                <a:lnTo>
                  <a:pt x="547831" y="279074"/>
                </a:lnTo>
                <a:lnTo>
                  <a:pt x="536024" y="333656"/>
                </a:lnTo>
                <a:lnTo>
                  <a:pt x="531863" y="391617"/>
                </a:lnTo>
                <a:lnTo>
                  <a:pt x="538837" y="448810"/>
                </a:lnTo>
                <a:lnTo>
                  <a:pt x="557845" y="497697"/>
                </a:lnTo>
                <a:lnTo>
                  <a:pt x="586019" y="538097"/>
                </a:lnTo>
                <a:lnTo>
                  <a:pt x="620489" y="569833"/>
                </a:lnTo>
                <a:lnTo>
                  <a:pt x="658385" y="592723"/>
                </a:lnTo>
                <a:lnTo>
                  <a:pt x="696839" y="606589"/>
                </a:lnTo>
                <a:lnTo>
                  <a:pt x="732980" y="611250"/>
                </a:lnTo>
                <a:lnTo>
                  <a:pt x="768664" y="607221"/>
                </a:lnTo>
                <a:lnTo>
                  <a:pt x="805974" y="595191"/>
                </a:lnTo>
                <a:lnTo>
                  <a:pt x="842316" y="575247"/>
                </a:lnTo>
                <a:lnTo>
                  <a:pt x="875096" y="547477"/>
                </a:lnTo>
                <a:lnTo>
                  <a:pt x="901722" y="511968"/>
                </a:lnTo>
                <a:lnTo>
                  <a:pt x="919599" y="468808"/>
                </a:lnTo>
                <a:lnTo>
                  <a:pt x="926134" y="418083"/>
                </a:lnTo>
                <a:lnTo>
                  <a:pt x="920157" y="369594"/>
                </a:lnTo>
                <a:lnTo>
                  <a:pt x="903009" y="323820"/>
                </a:lnTo>
                <a:lnTo>
                  <a:pt x="875865" y="283481"/>
                </a:lnTo>
                <a:lnTo>
                  <a:pt x="851817" y="261962"/>
                </a:lnTo>
                <a:lnTo>
                  <a:pt x="635050" y="261962"/>
                </a:lnTo>
                <a:lnTo>
                  <a:pt x="646657" y="220835"/>
                </a:lnTo>
                <a:lnTo>
                  <a:pt x="671825" y="180170"/>
                </a:lnTo>
                <a:lnTo>
                  <a:pt x="706295" y="141565"/>
                </a:lnTo>
                <a:lnTo>
                  <a:pt x="745811" y="106616"/>
                </a:lnTo>
                <a:lnTo>
                  <a:pt x="786115" y="76921"/>
                </a:lnTo>
                <a:lnTo>
                  <a:pt x="822949" y="54074"/>
                </a:lnTo>
                <a:lnTo>
                  <a:pt x="852055" y="39674"/>
                </a:lnTo>
                <a:lnTo>
                  <a:pt x="850045" y="35708"/>
                </a:lnTo>
                <a:lnTo>
                  <a:pt x="844929" y="25790"/>
                </a:lnTo>
                <a:lnTo>
                  <a:pt x="838077" y="12896"/>
                </a:lnTo>
                <a:lnTo>
                  <a:pt x="830859" y="0"/>
                </a:lnTo>
                <a:close/>
              </a:path>
              <a:path w="926464" h="611504">
                <a:moveTo>
                  <a:pt x="746213" y="222288"/>
                </a:moveTo>
                <a:lnTo>
                  <a:pt x="713471" y="224765"/>
                </a:lnTo>
                <a:lnTo>
                  <a:pt x="687555" y="232200"/>
                </a:lnTo>
                <a:lnTo>
                  <a:pt x="663178" y="244598"/>
                </a:lnTo>
                <a:lnTo>
                  <a:pt x="635050" y="261962"/>
                </a:lnTo>
                <a:lnTo>
                  <a:pt x="851817" y="261962"/>
                </a:lnTo>
                <a:lnTo>
                  <a:pt x="839900" y="251299"/>
                </a:lnTo>
                <a:lnTo>
                  <a:pt x="796291" y="229994"/>
                </a:lnTo>
                <a:lnTo>
                  <a:pt x="746213" y="222288"/>
                </a:lnTo>
                <a:close/>
              </a:path>
            </a:pathLst>
          </a:custGeom>
          <a:solidFill>
            <a:srgbClr val="212C56"/>
          </a:solidFill>
          <a:ln>
            <a:solidFill>
              <a:srgbClr val="212C56"/>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82" name="object 6">
            <a:extLst>
              <a:ext uri="{FF2B5EF4-FFF2-40B4-BE49-F238E27FC236}">
                <a16:creationId xmlns:a16="http://schemas.microsoft.com/office/drawing/2014/main" id="{81E7857E-F374-EA42-9937-DE2E80B23B35}"/>
              </a:ext>
            </a:extLst>
          </p:cNvPr>
          <p:cNvSpPr txBox="1">
            <a:spLocks noChangeArrowheads="1"/>
          </p:cNvSpPr>
          <p:nvPr/>
        </p:nvSpPr>
        <p:spPr bwMode="auto">
          <a:xfrm>
            <a:off x="3301105" y="2629508"/>
            <a:ext cx="2383726"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F84E81"/>
              </a:solidFill>
              <a:effectLst/>
              <a:uLnTx/>
              <a:uFillTx/>
              <a:latin typeface="Calibri"/>
              <a:ea typeface="+mn-ea"/>
              <a:cs typeface="Futura New" charset="0"/>
            </a:endParaRPr>
          </a:p>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F84E81"/>
              </a:solidFill>
              <a:effectLst/>
              <a:uLnTx/>
              <a:uFillTx/>
              <a:latin typeface="Calibri"/>
              <a:ea typeface="+mn-ea"/>
              <a:cs typeface="Futura New" charset="0"/>
            </a:endParaRPr>
          </a:p>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616161"/>
                </a:solidFill>
                <a:effectLst/>
                <a:uLnTx/>
                <a:uFillTx/>
                <a:latin typeface="Calibri"/>
                <a:ea typeface="+mn-ea"/>
                <a:cs typeface="+mn-cs"/>
              </a:rPr>
              <a:t>Automated workflows</a:t>
            </a:r>
          </a:p>
        </p:txBody>
      </p:sp>
      <p:sp>
        <p:nvSpPr>
          <p:cNvPr id="84" name="object 4">
            <a:extLst>
              <a:ext uri="{FF2B5EF4-FFF2-40B4-BE49-F238E27FC236}">
                <a16:creationId xmlns:a16="http://schemas.microsoft.com/office/drawing/2014/main" id="{2F5CE851-6C32-F64B-AABD-3658CF59EE19}"/>
              </a:ext>
            </a:extLst>
          </p:cNvPr>
          <p:cNvSpPr>
            <a:spLocks/>
          </p:cNvSpPr>
          <p:nvPr/>
        </p:nvSpPr>
        <p:spPr bwMode="auto">
          <a:xfrm>
            <a:off x="7970288" y="2081939"/>
            <a:ext cx="579077" cy="2269591"/>
          </a:xfrm>
          <a:custGeom>
            <a:avLst/>
            <a:gdLst>
              <a:gd name="T0" fmla="*/ 47924 w 968375"/>
              <a:gd name="T1" fmla="*/ 170106 h 3078479"/>
              <a:gd name="T2" fmla="*/ 186334 w 968375"/>
              <a:gd name="T3" fmla="*/ 256595 h 3078479"/>
              <a:gd name="T4" fmla="*/ 316116 w 968375"/>
              <a:gd name="T5" fmla="*/ 354754 h 3078479"/>
              <a:gd name="T6" fmla="*/ 436531 w 968375"/>
              <a:gd name="T7" fmla="*/ 463844 h 3078479"/>
              <a:gd name="T8" fmla="*/ 546836 w 968375"/>
              <a:gd name="T9" fmla="*/ 583126 h 3078479"/>
              <a:gd name="T10" fmla="*/ 646287 w 968375"/>
              <a:gd name="T11" fmla="*/ 711863 h 3078479"/>
              <a:gd name="T12" fmla="*/ 734145 w 968375"/>
              <a:gd name="T13" fmla="*/ 849314 h 3078479"/>
              <a:gd name="T14" fmla="*/ 809667 w 968375"/>
              <a:gd name="T15" fmla="*/ 994741 h 3078479"/>
              <a:gd name="T16" fmla="*/ 872112 w 968375"/>
              <a:gd name="T17" fmla="*/ 1147406 h 3078479"/>
              <a:gd name="T18" fmla="*/ 920736 w 968375"/>
              <a:gd name="T19" fmla="*/ 1306569 h 3078479"/>
              <a:gd name="T20" fmla="*/ 954799 w 968375"/>
              <a:gd name="T21" fmla="*/ 1471491 h 3078479"/>
              <a:gd name="T22" fmla="*/ 973560 w 968375"/>
              <a:gd name="T23" fmla="*/ 1641435 h 3078479"/>
              <a:gd name="T24" fmla="*/ 976284 w 968375"/>
              <a:gd name="T25" fmla="*/ 1815238 h 3078479"/>
              <a:gd name="T26" fmla="*/ 962790 w 968375"/>
              <a:gd name="T27" fmla="*/ 1986686 h 3078479"/>
              <a:gd name="T28" fmla="*/ 933745 w 968375"/>
              <a:gd name="T29" fmla="*/ 2153358 h 3078479"/>
              <a:gd name="T30" fmla="*/ 889891 w 968375"/>
              <a:gd name="T31" fmla="*/ 2314515 h 3078479"/>
              <a:gd name="T32" fmla="*/ 831971 w 968375"/>
              <a:gd name="T33" fmla="*/ 2469423 h 3078479"/>
              <a:gd name="T34" fmla="*/ 760726 w 968375"/>
              <a:gd name="T35" fmla="*/ 2617340 h 3078479"/>
              <a:gd name="T36" fmla="*/ 676897 w 968375"/>
              <a:gd name="T37" fmla="*/ 2757527 h 3078479"/>
              <a:gd name="T38" fmla="*/ 581228 w 968375"/>
              <a:gd name="T39" fmla="*/ 2889249 h 3078479"/>
              <a:gd name="T40" fmla="*/ 474459 w 968375"/>
              <a:gd name="T41" fmla="*/ 3011763 h 3078479"/>
              <a:gd name="T42" fmla="*/ 357332 w 968375"/>
              <a:gd name="T43" fmla="*/ 3124334 h 3078479"/>
              <a:gd name="T44" fmla="*/ 230590 w 968375"/>
              <a:gd name="T45" fmla="*/ 3226221 h 3078479"/>
              <a:gd name="T46" fmla="*/ 94974 w 968375"/>
              <a:gd name="T47" fmla="*/ 3316688 h 3078479"/>
              <a:gd name="T48" fmla="*/ 0 w 968375"/>
              <a:gd name="T49" fmla="*/ 3514271 h 3078479"/>
              <a:gd name="T50" fmla="*/ 146190 w 968375"/>
              <a:gd name="T51" fmla="*/ 3437473 h 3078479"/>
              <a:gd name="T52" fmla="*/ 284127 w 968375"/>
              <a:gd name="T53" fmla="*/ 3349363 h 3078479"/>
              <a:gd name="T54" fmla="*/ 413278 w 968375"/>
              <a:gd name="T55" fmla="*/ 3250575 h 3078479"/>
              <a:gd name="T56" fmla="*/ 533116 w 968375"/>
              <a:gd name="T57" fmla="*/ 3141744 h 3078479"/>
              <a:gd name="T58" fmla="*/ 643108 w 968375"/>
              <a:gd name="T59" fmla="*/ 3023502 h 3078479"/>
              <a:gd name="T60" fmla="*/ 742725 w 968375"/>
              <a:gd name="T61" fmla="*/ 2896486 h 3078479"/>
              <a:gd name="T62" fmla="*/ 831435 w 968375"/>
              <a:gd name="T63" fmla="*/ 2761328 h 3078479"/>
              <a:gd name="T64" fmla="*/ 908707 w 968375"/>
              <a:gd name="T65" fmla="*/ 2618663 h 3078479"/>
              <a:gd name="T66" fmla="*/ 974011 w 968375"/>
              <a:gd name="T67" fmla="*/ 2469122 h 3078479"/>
              <a:gd name="T68" fmla="*/ 1026817 w 968375"/>
              <a:gd name="T69" fmla="*/ 2313343 h 3078479"/>
              <a:gd name="T70" fmla="*/ 1066593 w 968375"/>
              <a:gd name="T71" fmla="*/ 2151958 h 3078479"/>
              <a:gd name="T72" fmla="*/ 1092809 w 968375"/>
              <a:gd name="T73" fmla="*/ 1985603 h 3078479"/>
              <a:gd name="T74" fmla="*/ 1104935 w 968375"/>
              <a:gd name="T75" fmla="*/ 1814909 h 3078479"/>
              <a:gd name="T76" fmla="*/ 1102491 w 968375"/>
              <a:gd name="T77" fmla="*/ 1642063 h 3078479"/>
              <a:gd name="T78" fmla="*/ 1085609 w 968375"/>
              <a:gd name="T79" fmla="*/ 1472741 h 3078479"/>
              <a:gd name="T80" fmla="*/ 1054815 w 968375"/>
              <a:gd name="T81" fmla="*/ 1307971 h 3078479"/>
              <a:gd name="T82" fmla="*/ 1010636 w 968375"/>
              <a:gd name="T83" fmla="*/ 1148382 h 3078479"/>
              <a:gd name="T84" fmla="*/ 953606 w 968375"/>
              <a:gd name="T85" fmla="*/ 994612 h 3078479"/>
              <a:gd name="T86" fmla="*/ 884253 w 968375"/>
              <a:gd name="T87" fmla="*/ 847292 h 3078479"/>
              <a:gd name="T88" fmla="*/ 803110 w 968375"/>
              <a:gd name="T89" fmla="*/ 707056 h 3078479"/>
              <a:gd name="T90" fmla="*/ 710705 w 968375"/>
              <a:gd name="T91" fmla="*/ 574540 h 3078479"/>
              <a:gd name="T92" fmla="*/ 607571 w 968375"/>
              <a:gd name="T93" fmla="*/ 450375 h 3078479"/>
              <a:gd name="T94" fmla="*/ 494238 w 968375"/>
              <a:gd name="T95" fmla="*/ 335197 h 3078479"/>
              <a:gd name="T96" fmla="*/ 371237 w 968375"/>
              <a:gd name="T97" fmla="*/ 229638 h 3078479"/>
              <a:gd name="T98" fmla="*/ 239097 w 968375"/>
              <a:gd name="T99" fmla="*/ 134334 h 3078479"/>
              <a:gd name="T100" fmla="*/ 98350 w 968375"/>
              <a:gd name="T101" fmla="*/ 49915 h 30784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8375" h="3078479">
                <a:moveTo>
                  <a:pt x="0" y="0"/>
                </a:moveTo>
                <a:lnTo>
                  <a:pt x="0" y="126136"/>
                </a:lnTo>
                <a:lnTo>
                  <a:pt x="41957" y="149007"/>
                </a:lnTo>
                <a:lnTo>
                  <a:pt x="83148" y="173085"/>
                </a:lnTo>
                <a:lnTo>
                  <a:pt x="123548" y="198347"/>
                </a:lnTo>
                <a:lnTo>
                  <a:pt x="163133" y="224769"/>
                </a:lnTo>
                <a:lnTo>
                  <a:pt x="201878" y="252327"/>
                </a:lnTo>
                <a:lnTo>
                  <a:pt x="239760" y="280996"/>
                </a:lnTo>
                <a:lnTo>
                  <a:pt x="276755" y="310754"/>
                </a:lnTo>
                <a:lnTo>
                  <a:pt x="312839" y="341575"/>
                </a:lnTo>
                <a:lnTo>
                  <a:pt x="347987" y="373436"/>
                </a:lnTo>
                <a:lnTo>
                  <a:pt x="382176" y="406313"/>
                </a:lnTo>
                <a:lnTo>
                  <a:pt x="415382" y="440183"/>
                </a:lnTo>
                <a:lnTo>
                  <a:pt x="447579" y="475020"/>
                </a:lnTo>
                <a:lnTo>
                  <a:pt x="478746" y="510801"/>
                </a:lnTo>
                <a:lnTo>
                  <a:pt x="508856" y="547503"/>
                </a:lnTo>
                <a:lnTo>
                  <a:pt x="537887" y="585100"/>
                </a:lnTo>
                <a:lnTo>
                  <a:pt x="565814" y="623570"/>
                </a:lnTo>
                <a:lnTo>
                  <a:pt x="592613" y="662888"/>
                </a:lnTo>
                <a:lnTo>
                  <a:pt x="618261" y="703030"/>
                </a:lnTo>
                <a:lnTo>
                  <a:pt x="642732" y="743973"/>
                </a:lnTo>
                <a:lnTo>
                  <a:pt x="666004" y="785691"/>
                </a:lnTo>
                <a:lnTo>
                  <a:pt x="688051" y="828163"/>
                </a:lnTo>
                <a:lnTo>
                  <a:pt x="708851" y="871362"/>
                </a:lnTo>
                <a:lnTo>
                  <a:pt x="728493" y="915547"/>
                </a:lnTo>
                <a:lnTo>
                  <a:pt x="746609" y="959850"/>
                </a:lnTo>
                <a:lnTo>
                  <a:pt x="763520" y="1005091"/>
                </a:lnTo>
                <a:lnTo>
                  <a:pt x="779086" y="1050965"/>
                </a:lnTo>
                <a:lnTo>
                  <a:pt x="793284" y="1097447"/>
                </a:lnTo>
                <a:lnTo>
                  <a:pt x="806090" y="1144513"/>
                </a:lnTo>
                <a:lnTo>
                  <a:pt x="817479" y="1192140"/>
                </a:lnTo>
                <a:lnTo>
                  <a:pt x="827428" y="1240304"/>
                </a:lnTo>
                <a:lnTo>
                  <a:pt x="835912" y="1288980"/>
                </a:lnTo>
                <a:lnTo>
                  <a:pt x="842908" y="1338146"/>
                </a:lnTo>
                <a:lnTo>
                  <a:pt x="848390" y="1387775"/>
                </a:lnTo>
                <a:lnTo>
                  <a:pt x="852337" y="1437846"/>
                </a:lnTo>
                <a:lnTo>
                  <a:pt x="854726" y="1488624"/>
                </a:lnTo>
                <a:lnTo>
                  <a:pt x="855522" y="1539214"/>
                </a:lnTo>
                <a:lnTo>
                  <a:pt x="854722" y="1590092"/>
                </a:lnTo>
                <a:lnTo>
                  <a:pt x="852337" y="1640578"/>
                </a:lnTo>
                <a:lnTo>
                  <a:pt x="848390" y="1690646"/>
                </a:lnTo>
                <a:lnTo>
                  <a:pt x="842908" y="1740274"/>
                </a:lnTo>
                <a:lnTo>
                  <a:pt x="835912" y="1789437"/>
                </a:lnTo>
                <a:lnTo>
                  <a:pt x="827428" y="1838112"/>
                </a:lnTo>
                <a:lnTo>
                  <a:pt x="817479" y="1886274"/>
                </a:lnTo>
                <a:lnTo>
                  <a:pt x="806090" y="1933899"/>
                </a:lnTo>
                <a:lnTo>
                  <a:pt x="793284" y="1980963"/>
                </a:lnTo>
                <a:lnTo>
                  <a:pt x="779086" y="2027443"/>
                </a:lnTo>
                <a:lnTo>
                  <a:pt x="763520" y="2073315"/>
                </a:lnTo>
                <a:lnTo>
                  <a:pt x="746609" y="2118554"/>
                </a:lnTo>
                <a:lnTo>
                  <a:pt x="728378" y="2163137"/>
                </a:lnTo>
                <a:lnTo>
                  <a:pt x="708787" y="2207172"/>
                </a:lnTo>
                <a:lnTo>
                  <a:pt x="688051" y="2250237"/>
                </a:lnTo>
                <a:lnTo>
                  <a:pt x="666004" y="2292707"/>
                </a:lnTo>
                <a:lnTo>
                  <a:pt x="642732" y="2334425"/>
                </a:lnTo>
                <a:lnTo>
                  <a:pt x="618261" y="2375366"/>
                </a:lnTo>
                <a:lnTo>
                  <a:pt x="592613" y="2415507"/>
                </a:lnTo>
                <a:lnTo>
                  <a:pt x="565814" y="2454825"/>
                </a:lnTo>
                <a:lnTo>
                  <a:pt x="537887" y="2493294"/>
                </a:lnTo>
                <a:lnTo>
                  <a:pt x="508856" y="2530891"/>
                </a:lnTo>
                <a:lnTo>
                  <a:pt x="478746" y="2567591"/>
                </a:lnTo>
                <a:lnTo>
                  <a:pt x="447579" y="2603373"/>
                </a:lnTo>
                <a:lnTo>
                  <a:pt x="415382" y="2638210"/>
                </a:lnTo>
                <a:lnTo>
                  <a:pt x="382176" y="2672079"/>
                </a:lnTo>
                <a:lnTo>
                  <a:pt x="347987" y="2704956"/>
                </a:lnTo>
                <a:lnTo>
                  <a:pt x="312839" y="2736818"/>
                </a:lnTo>
                <a:lnTo>
                  <a:pt x="276755" y="2767640"/>
                </a:lnTo>
                <a:lnTo>
                  <a:pt x="239760" y="2797398"/>
                </a:lnTo>
                <a:lnTo>
                  <a:pt x="201878" y="2826068"/>
                </a:lnTo>
                <a:lnTo>
                  <a:pt x="163133" y="2853627"/>
                </a:lnTo>
                <a:lnTo>
                  <a:pt x="123548" y="2880050"/>
                </a:lnTo>
                <a:lnTo>
                  <a:pt x="83148" y="2905314"/>
                </a:lnTo>
                <a:lnTo>
                  <a:pt x="41957" y="2929394"/>
                </a:lnTo>
                <a:lnTo>
                  <a:pt x="0" y="2952267"/>
                </a:lnTo>
                <a:lnTo>
                  <a:pt x="0" y="3078391"/>
                </a:lnTo>
                <a:lnTo>
                  <a:pt x="43436" y="3057102"/>
                </a:lnTo>
                <a:lnTo>
                  <a:pt x="86104" y="3034670"/>
                </a:lnTo>
                <a:lnTo>
                  <a:pt x="127987" y="3011118"/>
                </a:lnTo>
                <a:lnTo>
                  <a:pt x="169066" y="2986464"/>
                </a:lnTo>
                <a:lnTo>
                  <a:pt x="209326" y="2960730"/>
                </a:lnTo>
                <a:lnTo>
                  <a:pt x="248748" y="2933936"/>
                </a:lnTo>
                <a:lnTo>
                  <a:pt x="287316" y="2906103"/>
                </a:lnTo>
                <a:lnTo>
                  <a:pt x="325012" y="2877251"/>
                </a:lnTo>
                <a:lnTo>
                  <a:pt x="361819" y="2847401"/>
                </a:lnTo>
                <a:lnTo>
                  <a:pt x="397720" y="2816574"/>
                </a:lnTo>
                <a:lnTo>
                  <a:pt x="432698" y="2784789"/>
                </a:lnTo>
                <a:lnTo>
                  <a:pt x="466735" y="2752068"/>
                </a:lnTo>
                <a:lnTo>
                  <a:pt x="499814" y="2718432"/>
                </a:lnTo>
                <a:lnTo>
                  <a:pt x="531919" y="2683900"/>
                </a:lnTo>
                <a:lnTo>
                  <a:pt x="563031" y="2648493"/>
                </a:lnTo>
                <a:lnTo>
                  <a:pt x="593135" y="2612232"/>
                </a:lnTo>
                <a:lnTo>
                  <a:pt x="622211" y="2575138"/>
                </a:lnTo>
                <a:lnTo>
                  <a:pt x="650244" y="2537231"/>
                </a:lnTo>
                <a:lnTo>
                  <a:pt x="677216" y="2498531"/>
                </a:lnTo>
                <a:lnTo>
                  <a:pt x="703110" y="2459059"/>
                </a:lnTo>
                <a:lnTo>
                  <a:pt x="727908" y="2418836"/>
                </a:lnTo>
                <a:lnTo>
                  <a:pt x="751594" y="2377883"/>
                </a:lnTo>
                <a:lnTo>
                  <a:pt x="774150" y="2336219"/>
                </a:lnTo>
                <a:lnTo>
                  <a:pt x="795559" y="2293866"/>
                </a:lnTo>
                <a:lnTo>
                  <a:pt x="815803" y="2250843"/>
                </a:lnTo>
                <a:lnTo>
                  <a:pt x="834920" y="2207039"/>
                </a:lnTo>
                <a:lnTo>
                  <a:pt x="852731" y="2162874"/>
                </a:lnTo>
                <a:lnTo>
                  <a:pt x="869380" y="2117968"/>
                </a:lnTo>
                <a:lnTo>
                  <a:pt x="884796" y="2072475"/>
                </a:lnTo>
                <a:lnTo>
                  <a:pt x="898962" y="2026416"/>
                </a:lnTo>
                <a:lnTo>
                  <a:pt x="911860" y="1979812"/>
                </a:lnTo>
                <a:lnTo>
                  <a:pt x="923474" y="1932682"/>
                </a:lnTo>
                <a:lnTo>
                  <a:pt x="933785" y="1885048"/>
                </a:lnTo>
                <a:lnTo>
                  <a:pt x="942778" y="1836931"/>
                </a:lnTo>
                <a:lnTo>
                  <a:pt x="950434" y="1788350"/>
                </a:lnTo>
                <a:lnTo>
                  <a:pt x="956737" y="1739326"/>
                </a:lnTo>
                <a:lnTo>
                  <a:pt x="961669" y="1689880"/>
                </a:lnTo>
                <a:lnTo>
                  <a:pt x="965214" y="1640032"/>
                </a:lnTo>
                <a:lnTo>
                  <a:pt x="967353" y="1589803"/>
                </a:lnTo>
                <a:lnTo>
                  <a:pt x="968070" y="1539214"/>
                </a:lnTo>
                <a:lnTo>
                  <a:pt x="967340" y="1488334"/>
                </a:lnTo>
                <a:lnTo>
                  <a:pt x="965214" y="1438395"/>
                </a:lnTo>
                <a:lnTo>
                  <a:pt x="961669" y="1388546"/>
                </a:lnTo>
                <a:lnTo>
                  <a:pt x="956737" y="1339099"/>
                </a:lnTo>
                <a:lnTo>
                  <a:pt x="950434" y="1290075"/>
                </a:lnTo>
                <a:lnTo>
                  <a:pt x="942778" y="1241493"/>
                </a:lnTo>
                <a:lnTo>
                  <a:pt x="933785" y="1193375"/>
                </a:lnTo>
                <a:lnTo>
                  <a:pt x="923474" y="1145741"/>
                </a:lnTo>
                <a:lnTo>
                  <a:pt x="911860" y="1098611"/>
                </a:lnTo>
                <a:lnTo>
                  <a:pt x="898962" y="1052006"/>
                </a:lnTo>
                <a:lnTo>
                  <a:pt x="884796" y="1005947"/>
                </a:lnTo>
                <a:lnTo>
                  <a:pt x="869380" y="960454"/>
                </a:lnTo>
                <a:lnTo>
                  <a:pt x="852618" y="915266"/>
                </a:lnTo>
                <a:lnTo>
                  <a:pt x="834867" y="871249"/>
                </a:lnTo>
                <a:lnTo>
                  <a:pt x="815803" y="827577"/>
                </a:lnTo>
                <a:lnTo>
                  <a:pt x="795559" y="784555"/>
                </a:lnTo>
                <a:lnTo>
                  <a:pt x="774150" y="742201"/>
                </a:lnTo>
                <a:lnTo>
                  <a:pt x="751594" y="700537"/>
                </a:lnTo>
                <a:lnTo>
                  <a:pt x="727908" y="659583"/>
                </a:lnTo>
                <a:lnTo>
                  <a:pt x="703110" y="619359"/>
                </a:lnTo>
                <a:lnTo>
                  <a:pt x="677216" y="579887"/>
                </a:lnTo>
                <a:lnTo>
                  <a:pt x="650244" y="541187"/>
                </a:lnTo>
                <a:lnTo>
                  <a:pt x="622211" y="503279"/>
                </a:lnTo>
                <a:lnTo>
                  <a:pt x="593135" y="466184"/>
                </a:lnTo>
                <a:lnTo>
                  <a:pt x="563031" y="429922"/>
                </a:lnTo>
                <a:lnTo>
                  <a:pt x="531919" y="394515"/>
                </a:lnTo>
                <a:lnTo>
                  <a:pt x="499814" y="359982"/>
                </a:lnTo>
                <a:lnTo>
                  <a:pt x="466735" y="326344"/>
                </a:lnTo>
                <a:lnTo>
                  <a:pt x="432698" y="293622"/>
                </a:lnTo>
                <a:lnTo>
                  <a:pt x="397720" y="261837"/>
                </a:lnTo>
                <a:lnTo>
                  <a:pt x="361819" y="231008"/>
                </a:lnTo>
                <a:lnTo>
                  <a:pt x="325012" y="201156"/>
                </a:lnTo>
                <a:lnTo>
                  <a:pt x="287316" y="172303"/>
                </a:lnTo>
                <a:lnTo>
                  <a:pt x="248748" y="144468"/>
                </a:lnTo>
                <a:lnTo>
                  <a:pt x="209326" y="117672"/>
                </a:lnTo>
                <a:lnTo>
                  <a:pt x="169066" y="91936"/>
                </a:lnTo>
                <a:lnTo>
                  <a:pt x="127987" y="67280"/>
                </a:lnTo>
                <a:lnTo>
                  <a:pt x="86104" y="43725"/>
                </a:lnTo>
                <a:lnTo>
                  <a:pt x="43436" y="21291"/>
                </a:lnTo>
                <a:lnTo>
                  <a:pt x="0" y="0"/>
                </a:lnTo>
                <a:close/>
              </a:path>
            </a:pathLst>
          </a:custGeom>
          <a:solidFill>
            <a:srgbClr val="212C56"/>
          </a:solidFill>
          <a:ln w="9525">
            <a:solidFill>
              <a:srgbClr val="000000"/>
            </a:solidFill>
            <a:round/>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85" name="object 5">
            <a:extLst>
              <a:ext uri="{FF2B5EF4-FFF2-40B4-BE49-F238E27FC236}">
                <a16:creationId xmlns:a16="http://schemas.microsoft.com/office/drawing/2014/main" id="{54FBF3B0-6B39-8C48-AFAD-FE5C281B46EB}"/>
              </a:ext>
            </a:extLst>
          </p:cNvPr>
          <p:cNvSpPr>
            <a:spLocks/>
          </p:cNvSpPr>
          <p:nvPr/>
        </p:nvSpPr>
        <p:spPr bwMode="auto">
          <a:xfrm>
            <a:off x="6858042" y="4126233"/>
            <a:ext cx="782476" cy="477780"/>
          </a:xfrm>
          <a:custGeom>
            <a:avLst/>
            <a:gdLst>
              <a:gd name="T0" fmla="*/ 941610 w 926464"/>
              <a:gd name="T1" fmla="*/ 398835 h 611504"/>
              <a:gd name="T2" fmla="*/ 899535 w 926464"/>
              <a:gd name="T3" fmla="*/ 492216 h 611504"/>
              <a:gd name="T4" fmla="*/ 814874 w 926464"/>
              <a:gd name="T5" fmla="*/ 576189 h 611504"/>
              <a:gd name="T6" fmla="*/ 726619 w 926464"/>
              <a:gd name="T7" fmla="*/ 636176 h 611504"/>
              <a:gd name="T8" fmla="*/ 695626 w 926464"/>
              <a:gd name="T9" fmla="*/ 657155 h 611504"/>
              <a:gd name="T10" fmla="*/ 709299 w 926464"/>
              <a:gd name="T11" fmla="*/ 683237 h 611504"/>
              <a:gd name="T12" fmla="*/ 757586 w 926464"/>
              <a:gd name="T13" fmla="*/ 689090 h 611504"/>
              <a:gd name="T14" fmla="*/ 841592 w 926464"/>
              <a:gd name="T15" fmla="*/ 648929 h 611504"/>
              <a:gd name="T16" fmla="*/ 923085 w 926464"/>
              <a:gd name="T17" fmla="*/ 581693 h 611504"/>
              <a:gd name="T18" fmla="*/ 992782 w 926464"/>
              <a:gd name="T19" fmla="*/ 490704 h 611504"/>
              <a:gd name="T20" fmla="*/ 1034305 w 926464"/>
              <a:gd name="T21" fmla="*/ 398835 h 611504"/>
              <a:gd name="T22" fmla="*/ 746030 w 926464"/>
              <a:gd name="T23" fmla="*/ 18337 h 611504"/>
              <a:gd name="T24" fmla="*/ 666934 w 926464"/>
              <a:gd name="T25" fmla="*/ 72817 h 611504"/>
              <a:gd name="T26" fmla="*/ 616017 w 926464"/>
              <a:gd name="T27" fmla="*/ 162642 h 611504"/>
              <a:gd name="T28" fmla="*/ 615381 w 926464"/>
              <a:gd name="T29" fmla="*/ 275938 h 611504"/>
              <a:gd name="T30" fmla="*/ 666073 w 926464"/>
              <a:gd name="T31" fmla="*/ 374276 h 611504"/>
              <a:gd name="T32" fmla="*/ 757131 w 926464"/>
              <a:gd name="T33" fmla="*/ 435351 h 611504"/>
              <a:gd name="T34" fmla="*/ 851897 w 926464"/>
              <a:gd name="T35" fmla="*/ 441319 h 611504"/>
              <a:gd name="T36" fmla="*/ 909435 w 926464"/>
              <a:gd name="T37" fmla="*/ 418659 h 611504"/>
              <a:gd name="T38" fmla="*/ 1034305 w 926464"/>
              <a:gd name="T39" fmla="*/ 398835 h 611504"/>
              <a:gd name="T40" fmla="*/ 1054915 w 926464"/>
              <a:gd name="T41" fmla="*/ 316965 h 611504"/>
              <a:gd name="T42" fmla="*/ 1051698 w 926464"/>
              <a:gd name="T43" fmla="*/ 185476 h 611504"/>
              <a:gd name="T44" fmla="*/ 997718 w 926464"/>
              <a:gd name="T45" fmla="*/ 83526 h 611504"/>
              <a:gd name="T46" fmla="*/ 914922 w 926464"/>
              <a:gd name="T47" fmla="*/ 21154 h 611504"/>
              <a:gd name="T48" fmla="*/ 829574 w 926464"/>
              <a:gd name="T49" fmla="*/ 0 h 611504"/>
              <a:gd name="T50" fmla="*/ 333056 w 926464"/>
              <a:gd name="T51" fmla="*/ 398835 h 611504"/>
              <a:gd name="T52" fmla="*/ 290984 w 926464"/>
              <a:gd name="T53" fmla="*/ 492216 h 611504"/>
              <a:gd name="T54" fmla="*/ 206325 w 926464"/>
              <a:gd name="T55" fmla="*/ 576189 h 611504"/>
              <a:gd name="T56" fmla="*/ 118069 w 926464"/>
              <a:gd name="T57" fmla="*/ 636176 h 611504"/>
              <a:gd name="T58" fmla="*/ 87067 w 926464"/>
              <a:gd name="T59" fmla="*/ 657155 h 611504"/>
              <a:gd name="T60" fmla="*/ 100732 w 926464"/>
              <a:gd name="T61" fmla="*/ 683237 h 611504"/>
              <a:gd name="T62" fmla="*/ 149023 w 926464"/>
              <a:gd name="T63" fmla="*/ 689090 h 611504"/>
              <a:gd name="T64" fmla="*/ 233025 w 926464"/>
              <a:gd name="T65" fmla="*/ 648929 h 611504"/>
              <a:gd name="T66" fmla="*/ 314518 w 926464"/>
              <a:gd name="T67" fmla="*/ 581693 h 611504"/>
              <a:gd name="T68" fmla="*/ 384222 w 926464"/>
              <a:gd name="T69" fmla="*/ 490704 h 611504"/>
              <a:gd name="T70" fmla="*/ 425746 w 926464"/>
              <a:gd name="T71" fmla="*/ 398835 h 611504"/>
              <a:gd name="T72" fmla="*/ 137456 w 926464"/>
              <a:gd name="T73" fmla="*/ 18337 h 611504"/>
              <a:gd name="T74" fmla="*/ 58381 w 926464"/>
              <a:gd name="T75" fmla="*/ 72817 h 611504"/>
              <a:gd name="T76" fmla="*/ 7475 w 926464"/>
              <a:gd name="T77" fmla="*/ 162642 h 611504"/>
              <a:gd name="T78" fmla="*/ 6840 w 926464"/>
              <a:gd name="T79" fmla="*/ 275938 h 611504"/>
              <a:gd name="T80" fmla="*/ 57527 w 926464"/>
              <a:gd name="T81" fmla="*/ 374276 h 611504"/>
              <a:gd name="T82" fmla="*/ 148578 w 926464"/>
              <a:gd name="T83" fmla="*/ 435351 h 611504"/>
              <a:gd name="T84" fmla="*/ 243340 w 926464"/>
              <a:gd name="T85" fmla="*/ 441319 h 611504"/>
              <a:gd name="T86" fmla="*/ 300875 w 926464"/>
              <a:gd name="T87" fmla="*/ 418659 h 611504"/>
              <a:gd name="T88" fmla="*/ 425746 w 926464"/>
              <a:gd name="T89" fmla="*/ 398835 h 611504"/>
              <a:gd name="T90" fmla="*/ 446361 w 926464"/>
              <a:gd name="T91" fmla="*/ 316965 h 611504"/>
              <a:gd name="T92" fmla="*/ 443142 w 926464"/>
              <a:gd name="T93" fmla="*/ 185476 h 611504"/>
              <a:gd name="T94" fmla="*/ 389150 w 926464"/>
              <a:gd name="T95" fmla="*/ 83526 h 611504"/>
              <a:gd name="T96" fmla="*/ 306340 w 926464"/>
              <a:gd name="T97" fmla="*/ 21154 h 611504"/>
              <a:gd name="T98" fmla="*/ 220976 w 926464"/>
              <a:gd name="T99" fmla="*/ 0 h 6115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26464" h="611504">
                <a:moveTo>
                  <a:pt x="903959" y="349300"/>
                </a:moveTo>
                <a:lnTo>
                  <a:pt x="822947" y="349300"/>
                </a:lnTo>
                <a:lnTo>
                  <a:pt x="811343" y="390422"/>
                </a:lnTo>
                <a:lnTo>
                  <a:pt x="786174" y="431082"/>
                </a:lnTo>
                <a:lnTo>
                  <a:pt x="751700" y="469682"/>
                </a:lnTo>
                <a:lnTo>
                  <a:pt x="712182" y="504627"/>
                </a:lnTo>
                <a:lnTo>
                  <a:pt x="671878" y="534319"/>
                </a:lnTo>
                <a:lnTo>
                  <a:pt x="635049" y="557164"/>
                </a:lnTo>
                <a:lnTo>
                  <a:pt x="605955" y="571563"/>
                </a:lnTo>
                <a:lnTo>
                  <a:pt x="607962" y="575536"/>
                </a:lnTo>
                <a:lnTo>
                  <a:pt x="613071" y="585468"/>
                </a:lnTo>
                <a:lnTo>
                  <a:pt x="619912" y="598379"/>
                </a:lnTo>
                <a:lnTo>
                  <a:pt x="627113" y="611289"/>
                </a:lnTo>
                <a:lnTo>
                  <a:pt x="662113" y="603506"/>
                </a:lnTo>
                <a:lnTo>
                  <a:pt x="698591" y="589066"/>
                </a:lnTo>
                <a:lnTo>
                  <a:pt x="735533" y="568333"/>
                </a:lnTo>
                <a:lnTo>
                  <a:pt x="771926" y="541672"/>
                </a:lnTo>
                <a:lnTo>
                  <a:pt x="806756" y="509447"/>
                </a:lnTo>
                <a:lnTo>
                  <a:pt x="839008" y="472021"/>
                </a:lnTo>
                <a:lnTo>
                  <a:pt x="867670" y="429759"/>
                </a:lnTo>
                <a:lnTo>
                  <a:pt x="891728" y="383025"/>
                </a:lnTo>
                <a:lnTo>
                  <a:pt x="903959" y="349300"/>
                </a:lnTo>
                <a:close/>
              </a:path>
              <a:path w="926464" h="611504">
                <a:moveTo>
                  <a:pt x="725030" y="0"/>
                </a:moveTo>
                <a:lnTo>
                  <a:pt x="652014" y="16059"/>
                </a:lnTo>
                <a:lnTo>
                  <a:pt x="615668" y="36003"/>
                </a:lnTo>
                <a:lnTo>
                  <a:pt x="582886" y="63773"/>
                </a:lnTo>
                <a:lnTo>
                  <a:pt x="556261" y="99282"/>
                </a:lnTo>
                <a:lnTo>
                  <a:pt x="538385" y="142442"/>
                </a:lnTo>
                <a:lnTo>
                  <a:pt x="531850" y="193166"/>
                </a:lnTo>
                <a:lnTo>
                  <a:pt x="537829" y="241666"/>
                </a:lnTo>
                <a:lnTo>
                  <a:pt x="554982" y="287448"/>
                </a:lnTo>
                <a:lnTo>
                  <a:pt x="582133" y="327791"/>
                </a:lnTo>
                <a:lnTo>
                  <a:pt x="618103" y="359976"/>
                </a:lnTo>
                <a:lnTo>
                  <a:pt x="661716" y="381281"/>
                </a:lnTo>
                <a:lnTo>
                  <a:pt x="711796" y="388988"/>
                </a:lnTo>
                <a:lnTo>
                  <a:pt x="744539" y="386507"/>
                </a:lnTo>
                <a:lnTo>
                  <a:pt x="770453" y="379064"/>
                </a:lnTo>
                <a:lnTo>
                  <a:pt x="794826" y="366662"/>
                </a:lnTo>
                <a:lnTo>
                  <a:pt x="822947" y="349300"/>
                </a:lnTo>
                <a:lnTo>
                  <a:pt x="903959" y="349300"/>
                </a:lnTo>
                <a:lnTo>
                  <a:pt x="910167" y="332183"/>
                </a:lnTo>
                <a:lnTo>
                  <a:pt x="921973" y="277598"/>
                </a:lnTo>
                <a:lnTo>
                  <a:pt x="926134" y="219633"/>
                </a:lnTo>
                <a:lnTo>
                  <a:pt x="919161" y="162440"/>
                </a:lnTo>
                <a:lnTo>
                  <a:pt x="900154" y="113553"/>
                </a:lnTo>
                <a:lnTo>
                  <a:pt x="871983" y="73153"/>
                </a:lnTo>
                <a:lnTo>
                  <a:pt x="837516" y="41417"/>
                </a:lnTo>
                <a:lnTo>
                  <a:pt x="799622" y="18527"/>
                </a:lnTo>
                <a:lnTo>
                  <a:pt x="761170" y="4661"/>
                </a:lnTo>
                <a:lnTo>
                  <a:pt x="725030" y="0"/>
                </a:lnTo>
                <a:close/>
              </a:path>
              <a:path w="926464" h="611504">
                <a:moveTo>
                  <a:pt x="372093" y="349300"/>
                </a:moveTo>
                <a:lnTo>
                  <a:pt x="291083" y="349300"/>
                </a:lnTo>
                <a:lnTo>
                  <a:pt x="279480" y="390422"/>
                </a:lnTo>
                <a:lnTo>
                  <a:pt x="254313" y="431082"/>
                </a:lnTo>
                <a:lnTo>
                  <a:pt x="219841" y="469682"/>
                </a:lnTo>
                <a:lnTo>
                  <a:pt x="180324" y="504627"/>
                </a:lnTo>
                <a:lnTo>
                  <a:pt x="140020" y="534319"/>
                </a:lnTo>
                <a:lnTo>
                  <a:pt x="103190" y="557164"/>
                </a:lnTo>
                <a:lnTo>
                  <a:pt x="74091" y="571563"/>
                </a:lnTo>
                <a:lnTo>
                  <a:pt x="76095" y="575536"/>
                </a:lnTo>
                <a:lnTo>
                  <a:pt x="81199" y="585468"/>
                </a:lnTo>
                <a:lnTo>
                  <a:pt x="88038" y="598379"/>
                </a:lnTo>
                <a:lnTo>
                  <a:pt x="95249" y="611289"/>
                </a:lnTo>
                <a:lnTo>
                  <a:pt x="130244" y="603506"/>
                </a:lnTo>
                <a:lnTo>
                  <a:pt x="166718" y="589066"/>
                </a:lnTo>
                <a:lnTo>
                  <a:pt x="203659" y="568333"/>
                </a:lnTo>
                <a:lnTo>
                  <a:pt x="240051" y="541672"/>
                </a:lnTo>
                <a:lnTo>
                  <a:pt x="274882" y="509447"/>
                </a:lnTo>
                <a:lnTo>
                  <a:pt x="307136" y="472021"/>
                </a:lnTo>
                <a:lnTo>
                  <a:pt x="335801" y="429759"/>
                </a:lnTo>
                <a:lnTo>
                  <a:pt x="359860" y="383025"/>
                </a:lnTo>
                <a:lnTo>
                  <a:pt x="372093" y="349300"/>
                </a:lnTo>
                <a:close/>
              </a:path>
              <a:path w="926464" h="611504">
                <a:moveTo>
                  <a:pt x="193128" y="0"/>
                </a:moveTo>
                <a:lnTo>
                  <a:pt x="120134" y="16059"/>
                </a:lnTo>
                <a:lnTo>
                  <a:pt x="83797" y="36003"/>
                </a:lnTo>
                <a:lnTo>
                  <a:pt x="51024" y="63773"/>
                </a:lnTo>
                <a:lnTo>
                  <a:pt x="24405" y="99282"/>
                </a:lnTo>
                <a:lnTo>
                  <a:pt x="6533" y="142442"/>
                </a:lnTo>
                <a:lnTo>
                  <a:pt x="0" y="193166"/>
                </a:lnTo>
                <a:lnTo>
                  <a:pt x="5978" y="241666"/>
                </a:lnTo>
                <a:lnTo>
                  <a:pt x="23129" y="287448"/>
                </a:lnTo>
                <a:lnTo>
                  <a:pt x="50276" y="327791"/>
                </a:lnTo>
                <a:lnTo>
                  <a:pt x="86243" y="359976"/>
                </a:lnTo>
                <a:lnTo>
                  <a:pt x="129854" y="381281"/>
                </a:lnTo>
                <a:lnTo>
                  <a:pt x="179933" y="388988"/>
                </a:lnTo>
                <a:lnTo>
                  <a:pt x="212674" y="386507"/>
                </a:lnTo>
                <a:lnTo>
                  <a:pt x="238585" y="379064"/>
                </a:lnTo>
                <a:lnTo>
                  <a:pt x="262958" y="366662"/>
                </a:lnTo>
                <a:lnTo>
                  <a:pt x="291083" y="349300"/>
                </a:lnTo>
                <a:lnTo>
                  <a:pt x="372093" y="349300"/>
                </a:lnTo>
                <a:lnTo>
                  <a:pt x="378301" y="332183"/>
                </a:lnTo>
                <a:lnTo>
                  <a:pt x="390110" y="277598"/>
                </a:lnTo>
                <a:lnTo>
                  <a:pt x="394271" y="219633"/>
                </a:lnTo>
                <a:lnTo>
                  <a:pt x="387296" y="162440"/>
                </a:lnTo>
                <a:lnTo>
                  <a:pt x="368286" y="113553"/>
                </a:lnTo>
                <a:lnTo>
                  <a:pt x="340109" y="73153"/>
                </a:lnTo>
                <a:lnTo>
                  <a:pt x="305635" y="41417"/>
                </a:lnTo>
                <a:lnTo>
                  <a:pt x="267734" y="18527"/>
                </a:lnTo>
                <a:lnTo>
                  <a:pt x="229275" y="4661"/>
                </a:lnTo>
                <a:lnTo>
                  <a:pt x="193128" y="0"/>
                </a:lnTo>
                <a:close/>
              </a:path>
            </a:pathLst>
          </a:custGeom>
          <a:solidFill>
            <a:srgbClr val="212C56"/>
          </a:solidFill>
          <a:ln>
            <a:solidFill>
              <a:srgbClr val="212C56"/>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87" name="object 7">
            <a:extLst>
              <a:ext uri="{FF2B5EF4-FFF2-40B4-BE49-F238E27FC236}">
                <a16:creationId xmlns:a16="http://schemas.microsoft.com/office/drawing/2014/main" id="{B67579B0-E7DD-9547-AFFD-83616F72B112}"/>
              </a:ext>
            </a:extLst>
          </p:cNvPr>
          <p:cNvSpPr>
            <a:spLocks/>
          </p:cNvSpPr>
          <p:nvPr/>
        </p:nvSpPr>
        <p:spPr bwMode="auto">
          <a:xfrm>
            <a:off x="5912528" y="2092377"/>
            <a:ext cx="561313" cy="2248780"/>
          </a:xfrm>
          <a:custGeom>
            <a:avLst/>
            <a:gdLst>
              <a:gd name="T0" fmla="*/ 973129 w 939800"/>
              <a:gd name="T1" fmla="*/ 52124 h 3049904"/>
              <a:gd name="T2" fmla="*/ 832664 w 939800"/>
              <a:gd name="T3" fmla="*/ 139885 h 3049904"/>
              <a:gd name="T4" fmla="*/ 701303 w 939800"/>
              <a:gd name="T5" fmla="*/ 238561 h 3049904"/>
              <a:gd name="T6" fmla="*/ 579556 w 939800"/>
              <a:gd name="T7" fmla="*/ 347499 h 3049904"/>
              <a:gd name="T8" fmla="*/ 467934 w 939800"/>
              <a:gd name="T9" fmla="*/ 466053 h 3049904"/>
              <a:gd name="T10" fmla="*/ 366949 w 939800"/>
              <a:gd name="T11" fmla="*/ 593572 h 3049904"/>
              <a:gd name="T12" fmla="*/ 277113 w 939800"/>
              <a:gd name="T13" fmla="*/ 729408 h 3049904"/>
              <a:gd name="T14" fmla="*/ 198935 w 939800"/>
              <a:gd name="T15" fmla="*/ 872913 h 3049904"/>
              <a:gd name="T16" fmla="*/ 132927 w 939800"/>
              <a:gd name="T17" fmla="*/ 1023434 h 3049904"/>
              <a:gd name="T18" fmla="*/ 79602 w 939800"/>
              <a:gd name="T19" fmla="*/ 1180327 h 3049904"/>
              <a:gd name="T20" fmla="*/ 39469 w 939800"/>
              <a:gd name="T21" fmla="*/ 1342938 h 3049904"/>
              <a:gd name="T22" fmla="*/ 13039 w 939800"/>
              <a:gd name="T23" fmla="*/ 1510623 h 3049904"/>
              <a:gd name="T24" fmla="*/ 824 w 939800"/>
              <a:gd name="T25" fmla="*/ 1682729 h 3049904"/>
              <a:gd name="T26" fmla="*/ 3285 w 939800"/>
              <a:gd name="T27" fmla="*/ 1857027 h 3049904"/>
              <a:gd name="T28" fmla="*/ 20294 w 939800"/>
              <a:gd name="T29" fmla="*/ 2027728 h 3049904"/>
              <a:gd name="T30" fmla="*/ 51349 w 939800"/>
              <a:gd name="T31" fmla="*/ 2193792 h 3049904"/>
              <a:gd name="T32" fmla="*/ 95937 w 939800"/>
              <a:gd name="T33" fmla="*/ 2354567 h 3049904"/>
              <a:gd name="T34" fmla="*/ 153683 w 939800"/>
              <a:gd name="T35" fmla="*/ 2509717 h 3049904"/>
              <a:gd name="T36" fmla="*/ 223667 w 939800"/>
              <a:gd name="T37" fmla="*/ 2657659 h 3049904"/>
              <a:gd name="T38" fmla="*/ 305788 w 939800"/>
              <a:gd name="T39" fmla="*/ 2798676 h 3049904"/>
              <a:gd name="T40" fmla="*/ 399397 w 939800"/>
              <a:gd name="T41" fmla="*/ 2931809 h 3049904"/>
              <a:gd name="T42" fmla="*/ 503985 w 939800"/>
              <a:gd name="T43" fmla="*/ 3056408 h 3049904"/>
              <a:gd name="T44" fmla="*/ 619039 w 939800"/>
              <a:gd name="T45" fmla="*/ 3171826 h 3049904"/>
              <a:gd name="T46" fmla="*/ 744048 w 939800"/>
              <a:gd name="T47" fmla="*/ 3277411 h 3049904"/>
              <a:gd name="T48" fmla="*/ 878500 w 939800"/>
              <a:gd name="T49" fmla="*/ 3372515 h 3049904"/>
              <a:gd name="T50" fmla="*/ 1021885 w 939800"/>
              <a:gd name="T51" fmla="*/ 3456489 h 3049904"/>
              <a:gd name="T52" fmla="*/ 1024777 w 939800"/>
              <a:gd name="T53" fmla="*/ 3309267 h 3049904"/>
              <a:gd name="T54" fmla="*/ 889351 w 939800"/>
              <a:gd name="T55" fmla="*/ 3219145 h 3049904"/>
              <a:gd name="T56" fmla="*/ 762069 w 939800"/>
              <a:gd name="T57" fmla="*/ 3117318 h 3049904"/>
              <a:gd name="T58" fmla="*/ 643821 w 939800"/>
              <a:gd name="T59" fmla="*/ 3004550 h 3049904"/>
              <a:gd name="T60" fmla="*/ 535493 w 939800"/>
              <a:gd name="T61" fmla="*/ 2881598 h 3049904"/>
              <a:gd name="T62" fmla="*/ 437970 w 939800"/>
              <a:gd name="T63" fmla="*/ 2749224 h 3049904"/>
              <a:gd name="T64" fmla="*/ 352138 w 939800"/>
              <a:gd name="T65" fmla="*/ 2608182 h 3049904"/>
              <a:gd name="T66" fmla="*/ 278886 w 939800"/>
              <a:gd name="T67" fmla="*/ 2459237 h 3049904"/>
              <a:gd name="T68" fmla="*/ 219098 w 939800"/>
              <a:gd name="T69" fmla="*/ 2303144 h 3049904"/>
              <a:gd name="T70" fmla="*/ 173660 w 939800"/>
              <a:gd name="T71" fmla="*/ 2140664 h 3049904"/>
              <a:gd name="T72" fmla="*/ 143461 w 939800"/>
              <a:gd name="T73" fmla="*/ 1972556 h 3049904"/>
              <a:gd name="T74" fmla="*/ 129379 w 939800"/>
              <a:gd name="T75" fmla="*/ 1799207 h 3049904"/>
              <a:gd name="T76" fmla="*/ 132230 w 939800"/>
              <a:gd name="T77" fmla="*/ 1624202 h 3049904"/>
              <a:gd name="T78" fmla="*/ 151780 w 939800"/>
              <a:gd name="T79" fmla="*/ 1452756 h 3049904"/>
              <a:gd name="T80" fmla="*/ 187156 w 939800"/>
              <a:gd name="T81" fmla="*/ 1286434 h 3049904"/>
              <a:gd name="T82" fmla="*/ 237476 w 939800"/>
              <a:gd name="T83" fmla="*/ 1125994 h 3049904"/>
              <a:gd name="T84" fmla="*/ 301850 w 939800"/>
              <a:gd name="T85" fmla="*/ 972196 h 3049904"/>
              <a:gd name="T86" fmla="*/ 379394 w 939800"/>
              <a:gd name="T87" fmla="*/ 825798 h 3049904"/>
              <a:gd name="T88" fmla="*/ 469222 w 939800"/>
              <a:gd name="T89" fmla="*/ 687563 h 3049904"/>
              <a:gd name="T90" fmla="*/ 570445 w 939800"/>
              <a:gd name="T91" fmla="*/ 558245 h 3049904"/>
              <a:gd name="T92" fmla="*/ 682179 w 939800"/>
              <a:gd name="T93" fmla="*/ 438607 h 3049904"/>
              <a:gd name="T94" fmla="*/ 803536 w 939800"/>
              <a:gd name="T95" fmla="*/ 329408 h 3049904"/>
              <a:gd name="T96" fmla="*/ 933632 w 939800"/>
              <a:gd name="T97" fmla="*/ 231405 h 3049904"/>
              <a:gd name="T98" fmla="*/ 1071577 w 939800"/>
              <a:gd name="T99" fmla="*/ 145361 h 30499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39800" h="3049904">
                <a:moveTo>
                  <a:pt x="939279" y="0"/>
                </a:moveTo>
                <a:lnTo>
                  <a:pt x="895722" y="22254"/>
                </a:lnTo>
                <a:lnTo>
                  <a:pt x="852985" y="45654"/>
                </a:lnTo>
                <a:lnTo>
                  <a:pt x="811085" y="70180"/>
                </a:lnTo>
                <a:lnTo>
                  <a:pt x="770039" y="95809"/>
                </a:lnTo>
                <a:lnTo>
                  <a:pt x="729862" y="122522"/>
                </a:lnTo>
                <a:lnTo>
                  <a:pt x="690572" y="150297"/>
                </a:lnTo>
                <a:lnTo>
                  <a:pt x="652186" y="179113"/>
                </a:lnTo>
                <a:lnTo>
                  <a:pt x="614719" y="208949"/>
                </a:lnTo>
                <a:lnTo>
                  <a:pt x="578188" y="239783"/>
                </a:lnTo>
                <a:lnTo>
                  <a:pt x="542611" y="271596"/>
                </a:lnTo>
                <a:lnTo>
                  <a:pt x="508003" y="304365"/>
                </a:lnTo>
                <a:lnTo>
                  <a:pt x="474381" y="338069"/>
                </a:lnTo>
                <a:lnTo>
                  <a:pt x="441762" y="372689"/>
                </a:lnTo>
                <a:lnTo>
                  <a:pt x="410162" y="408202"/>
                </a:lnTo>
                <a:lnTo>
                  <a:pt x="379599" y="444588"/>
                </a:lnTo>
                <a:lnTo>
                  <a:pt x="350087" y="481825"/>
                </a:lnTo>
                <a:lnTo>
                  <a:pt x="321645" y="519892"/>
                </a:lnTo>
                <a:lnTo>
                  <a:pt x="294289" y="558769"/>
                </a:lnTo>
                <a:lnTo>
                  <a:pt x="268035" y="598435"/>
                </a:lnTo>
                <a:lnTo>
                  <a:pt x="242900" y="638867"/>
                </a:lnTo>
                <a:lnTo>
                  <a:pt x="218900" y="680046"/>
                </a:lnTo>
                <a:lnTo>
                  <a:pt x="196053" y="721950"/>
                </a:lnTo>
                <a:lnTo>
                  <a:pt x="174374" y="764558"/>
                </a:lnTo>
                <a:lnTo>
                  <a:pt x="153805" y="808022"/>
                </a:lnTo>
                <a:lnTo>
                  <a:pt x="134589" y="851802"/>
                </a:lnTo>
                <a:lnTo>
                  <a:pt x="116516" y="896396"/>
                </a:lnTo>
                <a:lnTo>
                  <a:pt x="99678" y="941609"/>
                </a:lnTo>
                <a:lnTo>
                  <a:pt x="84092" y="987422"/>
                </a:lnTo>
                <a:lnTo>
                  <a:pt x="69774" y="1033813"/>
                </a:lnTo>
                <a:lnTo>
                  <a:pt x="56741" y="1080760"/>
                </a:lnTo>
                <a:lnTo>
                  <a:pt x="45009" y="1128243"/>
                </a:lnTo>
                <a:lnTo>
                  <a:pt x="34596" y="1176240"/>
                </a:lnTo>
                <a:lnTo>
                  <a:pt x="25517" y="1224731"/>
                </a:lnTo>
                <a:lnTo>
                  <a:pt x="17789" y="1273695"/>
                </a:lnTo>
                <a:lnTo>
                  <a:pt x="11429" y="1323110"/>
                </a:lnTo>
                <a:lnTo>
                  <a:pt x="6453" y="1372955"/>
                </a:lnTo>
                <a:lnTo>
                  <a:pt x="2879" y="1423210"/>
                </a:lnTo>
                <a:lnTo>
                  <a:pt x="722" y="1473853"/>
                </a:lnTo>
                <a:lnTo>
                  <a:pt x="0" y="1524863"/>
                </a:lnTo>
                <a:lnTo>
                  <a:pt x="736" y="1576198"/>
                </a:lnTo>
                <a:lnTo>
                  <a:pt x="2879" y="1626515"/>
                </a:lnTo>
                <a:lnTo>
                  <a:pt x="6453" y="1676768"/>
                </a:lnTo>
                <a:lnTo>
                  <a:pt x="11429" y="1726613"/>
                </a:lnTo>
                <a:lnTo>
                  <a:pt x="17789" y="1776027"/>
                </a:lnTo>
                <a:lnTo>
                  <a:pt x="25517" y="1824990"/>
                </a:lnTo>
                <a:lnTo>
                  <a:pt x="34596" y="1873480"/>
                </a:lnTo>
                <a:lnTo>
                  <a:pt x="45009" y="1921477"/>
                </a:lnTo>
                <a:lnTo>
                  <a:pt x="56741" y="1968959"/>
                </a:lnTo>
                <a:lnTo>
                  <a:pt x="69774" y="2015906"/>
                </a:lnTo>
                <a:lnTo>
                  <a:pt x="84092" y="2062295"/>
                </a:lnTo>
                <a:lnTo>
                  <a:pt x="99678" y="2108108"/>
                </a:lnTo>
                <a:lnTo>
                  <a:pt x="116516" y="2153321"/>
                </a:lnTo>
                <a:lnTo>
                  <a:pt x="134709" y="2198187"/>
                </a:lnTo>
                <a:lnTo>
                  <a:pt x="153881" y="2241866"/>
                </a:lnTo>
                <a:lnTo>
                  <a:pt x="174374" y="2285157"/>
                </a:lnTo>
                <a:lnTo>
                  <a:pt x="196053" y="2327764"/>
                </a:lnTo>
                <a:lnTo>
                  <a:pt x="218900" y="2369667"/>
                </a:lnTo>
                <a:lnTo>
                  <a:pt x="242900" y="2410845"/>
                </a:lnTo>
                <a:lnTo>
                  <a:pt x="268035" y="2451277"/>
                </a:lnTo>
                <a:lnTo>
                  <a:pt x="294289" y="2490942"/>
                </a:lnTo>
                <a:lnTo>
                  <a:pt x="321645" y="2529818"/>
                </a:lnTo>
                <a:lnTo>
                  <a:pt x="350087" y="2567884"/>
                </a:lnTo>
                <a:lnTo>
                  <a:pt x="379599" y="2605121"/>
                </a:lnTo>
                <a:lnTo>
                  <a:pt x="410162" y="2641505"/>
                </a:lnTo>
                <a:lnTo>
                  <a:pt x="441762" y="2677017"/>
                </a:lnTo>
                <a:lnTo>
                  <a:pt x="474381" y="2711636"/>
                </a:lnTo>
                <a:lnTo>
                  <a:pt x="508003" y="2745340"/>
                </a:lnTo>
                <a:lnTo>
                  <a:pt x="542611" y="2778108"/>
                </a:lnTo>
                <a:lnTo>
                  <a:pt x="578188" y="2809919"/>
                </a:lnTo>
                <a:lnTo>
                  <a:pt x="614719" y="2840752"/>
                </a:lnTo>
                <a:lnTo>
                  <a:pt x="652186" y="2870587"/>
                </a:lnTo>
                <a:lnTo>
                  <a:pt x="690572" y="2899401"/>
                </a:lnTo>
                <a:lnTo>
                  <a:pt x="729862" y="2927175"/>
                </a:lnTo>
                <a:lnTo>
                  <a:pt x="770039" y="2953886"/>
                </a:lnTo>
                <a:lnTo>
                  <a:pt x="811085" y="2979514"/>
                </a:lnTo>
                <a:lnTo>
                  <a:pt x="852985" y="3004038"/>
                </a:lnTo>
                <a:lnTo>
                  <a:pt x="895722" y="3027436"/>
                </a:lnTo>
                <a:lnTo>
                  <a:pt x="939279" y="3049689"/>
                </a:lnTo>
                <a:lnTo>
                  <a:pt x="939279" y="2922409"/>
                </a:lnTo>
                <a:lnTo>
                  <a:pt x="898257" y="2898489"/>
                </a:lnTo>
                <a:lnTo>
                  <a:pt x="857942" y="2873357"/>
                </a:lnTo>
                <a:lnTo>
                  <a:pt x="818364" y="2847036"/>
                </a:lnTo>
                <a:lnTo>
                  <a:pt x="779550" y="2819553"/>
                </a:lnTo>
                <a:lnTo>
                  <a:pt x="741529" y="2790930"/>
                </a:lnTo>
                <a:lnTo>
                  <a:pt x="704330" y="2761193"/>
                </a:lnTo>
                <a:lnTo>
                  <a:pt x="667983" y="2730367"/>
                </a:lnTo>
                <a:lnTo>
                  <a:pt x="632515" y="2698475"/>
                </a:lnTo>
                <a:lnTo>
                  <a:pt x="597956" y="2665544"/>
                </a:lnTo>
                <a:lnTo>
                  <a:pt x="564334" y="2631596"/>
                </a:lnTo>
                <a:lnTo>
                  <a:pt x="531678" y="2596658"/>
                </a:lnTo>
                <a:lnTo>
                  <a:pt x="500017" y="2560754"/>
                </a:lnTo>
                <a:lnTo>
                  <a:pt x="469380" y="2523907"/>
                </a:lnTo>
                <a:lnTo>
                  <a:pt x="439795" y="2486143"/>
                </a:lnTo>
                <a:lnTo>
                  <a:pt x="411291" y="2447487"/>
                </a:lnTo>
                <a:lnTo>
                  <a:pt x="383897" y="2407963"/>
                </a:lnTo>
                <a:lnTo>
                  <a:pt x="357642" y="2367596"/>
                </a:lnTo>
                <a:lnTo>
                  <a:pt x="332554" y="2326410"/>
                </a:lnTo>
                <a:lnTo>
                  <a:pt x="308663" y="2284430"/>
                </a:lnTo>
                <a:lnTo>
                  <a:pt x="285997" y="2241681"/>
                </a:lnTo>
                <a:lnTo>
                  <a:pt x="264460" y="2197914"/>
                </a:lnTo>
                <a:lnTo>
                  <a:pt x="244454" y="2153973"/>
                </a:lnTo>
                <a:lnTo>
                  <a:pt x="225636" y="2109063"/>
                </a:lnTo>
                <a:lnTo>
                  <a:pt x="208157" y="2063483"/>
                </a:lnTo>
                <a:lnTo>
                  <a:pt x="192048" y="2017256"/>
                </a:lnTo>
                <a:lnTo>
                  <a:pt x="177336" y="1970408"/>
                </a:lnTo>
                <a:lnTo>
                  <a:pt x="164050" y="1922962"/>
                </a:lnTo>
                <a:lnTo>
                  <a:pt x="152220" y="1874944"/>
                </a:lnTo>
                <a:lnTo>
                  <a:pt x="141874" y="1826379"/>
                </a:lnTo>
                <a:lnTo>
                  <a:pt x="133041" y="1777290"/>
                </a:lnTo>
                <a:lnTo>
                  <a:pt x="125749" y="1727703"/>
                </a:lnTo>
                <a:lnTo>
                  <a:pt x="120027" y="1677643"/>
                </a:lnTo>
                <a:lnTo>
                  <a:pt x="115905" y="1627132"/>
                </a:lnTo>
                <a:lnTo>
                  <a:pt x="113405" y="1575872"/>
                </a:lnTo>
                <a:lnTo>
                  <a:pt x="112572" y="1524863"/>
                </a:lnTo>
                <a:lnTo>
                  <a:pt x="113410" y="1473526"/>
                </a:lnTo>
                <a:lnTo>
                  <a:pt x="115905" y="1422590"/>
                </a:lnTo>
                <a:lnTo>
                  <a:pt x="120027" y="1372077"/>
                </a:lnTo>
                <a:lnTo>
                  <a:pt x="125749" y="1322015"/>
                </a:lnTo>
                <a:lnTo>
                  <a:pt x="133041" y="1272426"/>
                </a:lnTo>
                <a:lnTo>
                  <a:pt x="141874" y="1223335"/>
                </a:lnTo>
                <a:lnTo>
                  <a:pt x="152220" y="1174768"/>
                </a:lnTo>
                <a:lnTo>
                  <a:pt x="164050" y="1126749"/>
                </a:lnTo>
                <a:lnTo>
                  <a:pt x="177336" y="1079302"/>
                </a:lnTo>
                <a:lnTo>
                  <a:pt x="192048" y="1032452"/>
                </a:lnTo>
                <a:lnTo>
                  <a:pt x="208157" y="986224"/>
                </a:lnTo>
                <a:lnTo>
                  <a:pt x="225636" y="940643"/>
                </a:lnTo>
                <a:lnTo>
                  <a:pt x="244454" y="895732"/>
                </a:lnTo>
                <a:lnTo>
                  <a:pt x="264584" y="851517"/>
                </a:lnTo>
                <a:lnTo>
                  <a:pt x="286089" y="807849"/>
                </a:lnTo>
                <a:lnTo>
                  <a:pt x="308663" y="765273"/>
                </a:lnTo>
                <a:lnTo>
                  <a:pt x="332554" y="723292"/>
                </a:lnTo>
                <a:lnTo>
                  <a:pt x="357642" y="682106"/>
                </a:lnTo>
                <a:lnTo>
                  <a:pt x="383897" y="641739"/>
                </a:lnTo>
                <a:lnTo>
                  <a:pt x="411291" y="602215"/>
                </a:lnTo>
                <a:lnTo>
                  <a:pt x="439795" y="563559"/>
                </a:lnTo>
                <a:lnTo>
                  <a:pt x="469380" y="525796"/>
                </a:lnTo>
                <a:lnTo>
                  <a:pt x="500017" y="488950"/>
                </a:lnTo>
                <a:lnTo>
                  <a:pt x="531678" y="453046"/>
                </a:lnTo>
                <a:lnTo>
                  <a:pt x="564334" y="418109"/>
                </a:lnTo>
                <a:lnTo>
                  <a:pt x="597956" y="384163"/>
                </a:lnTo>
                <a:lnTo>
                  <a:pt x="632515" y="351232"/>
                </a:lnTo>
                <a:lnTo>
                  <a:pt x="667983" y="319343"/>
                </a:lnTo>
                <a:lnTo>
                  <a:pt x="704330" y="288518"/>
                </a:lnTo>
                <a:lnTo>
                  <a:pt x="741529" y="258783"/>
                </a:lnTo>
                <a:lnTo>
                  <a:pt x="779550" y="230162"/>
                </a:lnTo>
                <a:lnTo>
                  <a:pt x="818364" y="202681"/>
                </a:lnTo>
                <a:lnTo>
                  <a:pt x="857942" y="176363"/>
                </a:lnTo>
                <a:lnTo>
                  <a:pt x="898257" y="151234"/>
                </a:lnTo>
                <a:lnTo>
                  <a:pt x="939279" y="127317"/>
                </a:lnTo>
                <a:lnTo>
                  <a:pt x="939279" y="0"/>
                </a:lnTo>
                <a:close/>
              </a:path>
            </a:pathLst>
          </a:custGeom>
          <a:solidFill>
            <a:srgbClr val="212C56"/>
          </a:solidFill>
          <a:ln w="9525">
            <a:solidFill>
              <a:srgbClr val="000000"/>
            </a:solidFill>
            <a:round/>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86" name="object 6">
            <a:extLst>
              <a:ext uri="{FF2B5EF4-FFF2-40B4-BE49-F238E27FC236}">
                <a16:creationId xmlns:a16="http://schemas.microsoft.com/office/drawing/2014/main" id="{AEE0BDDC-5AED-7142-BDAA-F6C1E9A539AC}"/>
              </a:ext>
            </a:extLst>
          </p:cNvPr>
          <p:cNvSpPr txBox="1">
            <a:spLocks noChangeArrowheads="1"/>
          </p:cNvSpPr>
          <p:nvPr/>
        </p:nvSpPr>
        <p:spPr bwMode="auto">
          <a:xfrm>
            <a:off x="6010942" y="2660285"/>
            <a:ext cx="2465301"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616161"/>
              </a:solidFill>
              <a:effectLst/>
              <a:uLnTx/>
              <a:uFillTx/>
              <a:latin typeface="Calibri"/>
              <a:ea typeface="+mn-ea"/>
              <a:cs typeface="+mn-cs"/>
            </a:endParaRPr>
          </a:p>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616161"/>
              </a:solidFill>
              <a:effectLst/>
              <a:uLnTx/>
              <a:uFillTx/>
              <a:latin typeface="Calibri"/>
              <a:ea typeface="+mn-ea"/>
              <a:cs typeface="+mn-cs"/>
            </a:endParaRPr>
          </a:p>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616161"/>
              </a:solidFill>
              <a:effectLst/>
              <a:uLnTx/>
              <a:uFillTx/>
              <a:latin typeface="Calibri"/>
              <a:ea typeface="+mn-ea"/>
              <a:cs typeface="+mn-cs"/>
            </a:endParaRPr>
          </a:p>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616161"/>
                </a:solidFill>
                <a:effectLst/>
                <a:uLnTx/>
                <a:uFillTx/>
                <a:latin typeface="Calibri"/>
                <a:ea typeface="+mn-ea"/>
                <a:cs typeface="+mn-cs"/>
              </a:rPr>
              <a:t>Build apps quickly</a:t>
            </a:r>
          </a:p>
        </p:txBody>
      </p:sp>
      <p:sp>
        <p:nvSpPr>
          <p:cNvPr id="88" name="object 8">
            <a:extLst>
              <a:ext uri="{FF2B5EF4-FFF2-40B4-BE49-F238E27FC236}">
                <a16:creationId xmlns:a16="http://schemas.microsoft.com/office/drawing/2014/main" id="{5A614DA2-1D44-8D45-8870-93CA2D4A2662}"/>
              </a:ext>
            </a:extLst>
          </p:cNvPr>
          <p:cNvSpPr>
            <a:spLocks/>
          </p:cNvSpPr>
          <p:nvPr/>
        </p:nvSpPr>
        <p:spPr bwMode="auto">
          <a:xfrm>
            <a:off x="6852355" y="1808421"/>
            <a:ext cx="782476" cy="478940"/>
          </a:xfrm>
          <a:custGeom>
            <a:avLst/>
            <a:gdLst>
              <a:gd name="T0" fmla="*/ 260329 w 926464"/>
              <a:gd name="T1" fmla="*/ 25560 h 611504"/>
              <a:gd name="T2" fmla="*/ 176432 w 926464"/>
              <a:gd name="T3" fmla="*/ 80081 h 611504"/>
              <a:gd name="T4" fmla="*/ 99685 w 926464"/>
              <a:gd name="T5" fmla="*/ 160208 h 611504"/>
              <a:gd name="T6" fmla="*/ 39367 w 926464"/>
              <a:gd name="T7" fmla="*/ 262594 h 611504"/>
              <a:gd name="T8" fmla="*/ 4760 w 926464"/>
              <a:gd name="T9" fmla="*/ 383884 h 611504"/>
              <a:gd name="T10" fmla="*/ 7980 w 926464"/>
              <a:gd name="T11" fmla="*/ 516375 h 611504"/>
              <a:gd name="T12" fmla="*/ 61967 w 926464"/>
              <a:gd name="T13" fmla="*/ 619102 h 611504"/>
              <a:gd name="T14" fmla="*/ 144762 w 926464"/>
              <a:gd name="T15" fmla="*/ 681951 h 611504"/>
              <a:gd name="T16" fmla="*/ 230087 w 926464"/>
              <a:gd name="T17" fmla="*/ 703267 h 611504"/>
              <a:gd name="T18" fmla="*/ 313624 w 926464"/>
              <a:gd name="T19" fmla="*/ 684791 h 611504"/>
              <a:gd name="T20" fmla="*/ 392723 w 926464"/>
              <a:gd name="T21" fmla="*/ 629894 h 611504"/>
              <a:gd name="T22" fmla="*/ 443645 w 926464"/>
              <a:gd name="T23" fmla="*/ 539382 h 611504"/>
              <a:gd name="T24" fmla="*/ 444282 w 926464"/>
              <a:gd name="T25" fmla="*/ 425232 h 611504"/>
              <a:gd name="T26" fmla="*/ 393590 w 926464"/>
              <a:gd name="T27" fmla="*/ 326156 h 611504"/>
              <a:gd name="T28" fmla="*/ 118051 w 926464"/>
              <a:gd name="T29" fmla="*/ 301397 h 611504"/>
              <a:gd name="T30" fmla="*/ 160122 w 926464"/>
              <a:gd name="T31" fmla="*/ 207292 h 611504"/>
              <a:gd name="T32" fmla="*/ 244776 w 926464"/>
              <a:gd name="T33" fmla="*/ 122666 h 611504"/>
              <a:gd name="T34" fmla="*/ 333034 w 926464"/>
              <a:gd name="T35" fmla="*/ 62214 h 611504"/>
              <a:gd name="T36" fmla="*/ 364039 w 926464"/>
              <a:gd name="T37" fmla="*/ 41084 h 611504"/>
              <a:gd name="T38" fmla="*/ 350362 w 926464"/>
              <a:gd name="T39" fmla="*/ 14838 h 611504"/>
              <a:gd name="T40" fmla="*/ 245229 w 926464"/>
              <a:gd name="T41" fmla="*/ 255751 h 611504"/>
              <a:gd name="T42" fmla="*/ 178130 w 926464"/>
              <a:gd name="T43" fmla="*/ 267155 h 611504"/>
              <a:gd name="T44" fmla="*/ 118051 w 926464"/>
              <a:gd name="T45" fmla="*/ 301397 h 611504"/>
              <a:gd name="T46" fmla="*/ 352432 w 926464"/>
              <a:gd name="T47" fmla="*/ 289130 h 611504"/>
              <a:gd name="T48" fmla="*/ 245229 w 926464"/>
              <a:gd name="T49" fmla="*/ 255751 h 611504"/>
              <a:gd name="T50" fmla="*/ 868896 w 926464"/>
              <a:gd name="T51" fmla="*/ 25560 h 611504"/>
              <a:gd name="T52" fmla="*/ 784996 w 926464"/>
              <a:gd name="T53" fmla="*/ 80081 h 611504"/>
              <a:gd name="T54" fmla="*/ 708245 w 926464"/>
              <a:gd name="T55" fmla="*/ 160208 h 611504"/>
              <a:gd name="T56" fmla="*/ 647924 w 926464"/>
              <a:gd name="T57" fmla="*/ 262594 h 611504"/>
              <a:gd name="T58" fmla="*/ 613315 w 926464"/>
              <a:gd name="T59" fmla="*/ 383884 h 611504"/>
              <a:gd name="T60" fmla="*/ 616534 w 926464"/>
              <a:gd name="T61" fmla="*/ 516375 h 611504"/>
              <a:gd name="T62" fmla="*/ 670518 w 926464"/>
              <a:gd name="T63" fmla="*/ 619102 h 611504"/>
              <a:gd name="T64" fmla="*/ 753319 w 926464"/>
              <a:gd name="T65" fmla="*/ 681951 h 611504"/>
              <a:gd name="T66" fmla="*/ 838670 w 926464"/>
              <a:gd name="T67" fmla="*/ 703267 h 611504"/>
              <a:gd name="T68" fmla="*/ 922190 w 926464"/>
              <a:gd name="T69" fmla="*/ 684791 h 611504"/>
              <a:gd name="T70" fmla="*/ 1001279 w 926464"/>
              <a:gd name="T71" fmla="*/ 629894 h 611504"/>
              <a:gd name="T72" fmla="*/ 1052198 w 926464"/>
              <a:gd name="T73" fmla="*/ 539382 h 611504"/>
              <a:gd name="T74" fmla="*/ 1052838 w 926464"/>
              <a:gd name="T75" fmla="*/ 425232 h 611504"/>
              <a:gd name="T76" fmla="*/ 1002158 w 926464"/>
              <a:gd name="T77" fmla="*/ 326156 h 611504"/>
              <a:gd name="T78" fmla="*/ 726620 w 926464"/>
              <a:gd name="T79" fmla="*/ 301397 h 611504"/>
              <a:gd name="T80" fmla="*/ 768697 w 926464"/>
              <a:gd name="T81" fmla="*/ 207292 h 611504"/>
              <a:gd name="T82" fmla="*/ 853352 w 926464"/>
              <a:gd name="T83" fmla="*/ 122666 h 611504"/>
              <a:gd name="T84" fmla="*/ 941612 w 926464"/>
              <a:gd name="T85" fmla="*/ 62214 h 611504"/>
              <a:gd name="T86" fmla="*/ 972617 w 926464"/>
              <a:gd name="T87" fmla="*/ 41084 h 611504"/>
              <a:gd name="T88" fmla="*/ 958922 w 926464"/>
              <a:gd name="T89" fmla="*/ 14838 h 611504"/>
              <a:gd name="T90" fmla="*/ 853812 w 926464"/>
              <a:gd name="T91" fmla="*/ 255751 h 611504"/>
              <a:gd name="T92" fmla="*/ 786696 w 926464"/>
              <a:gd name="T93" fmla="*/ 267155 h 611504"/>
              <a:gd name="T94" fmla="*/ 726620 w 926464"/>
              <a:gd name="T95" fmla="*/ 301397 h 611504"/>
              <a:gd name="T96" fmla="*/ 961008 w 926464"/>
              <a:gd name="T97" fmla="*/ 289130 h 611504"/>
              <a:gd name="T98" fmla="*/ 853812 w 926464"/>
              <a:gd name="T99" fmla="*/ 255751 h 6115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26464" h="611504">
                <a:moveTo>
                  <a:pt x="298983" y="0"/>
                </a:moveTo>
                <a:lnTo>
                  <a:pt x="227522" y="22215"/>
                </a:lnTo>
                <a:lnTo>
                  <a:pt x="190586" y="42944"/>
                </a:lnTo>
                <a:lnTo>
                  <a:pt x="154198" y="69602"/>
                </a:lnTo>
                <a:lnTo>
                  <a:pt x="119372" y="101824"/>
                </a:lnTo>
                <a:lnTo>
                  <a:pt x="87122" y="139247"/>
                </a:lnTo>
                <a:lnTo>
                  <a:pt x="58462" y="181505"/>
                </a:lnTo>
                <a:lnTo>
                  <a:pt x="34405" y="228236"/>
                </a:lnTo>
                <a:lnTo>
                  <a:pt x="15967" y="279074"/>
                </a:lnTo>
                <a:lnTo>
                  <a:pt x="4160" y="333656"/>
                </a:lnTo>
                <a:lnTo>
                  <a:pt x="0" y="391617"/>
                </a:lnTo>
                <a:lnTo>
                  <a:pt x="6974" y="448810"/>
                </a:lnTo>
                <a:lnTo>
                  <a:pt x="25983" y="497697"/>
                </a:lnTo>
                <a:lnTo>
                  <a:pt x="54158" y="538097"/>
                </a:lnTo>
                <a:lnTo>
                  <a:pt x="88626" y="569833"/>
                </a:lnTo>
                <a:lnTo>
                  <a:pt x="126518" y="592723"/>
                </a:lnTo>
                <a:lnTo>
                  <a:pt x="164963" y="606589"/>
                </a:lnTo>
                <a:lnTo>
                  <a:pt x="201091" y="611250"/>
                </a:lnTo>
                <a:lnTo>
                  <a:pt x="236785" y="607221"/>
                </a:lnTo>
                <a:lnTo>
                  <a:pt x="274101" y="595191"/>
                </a:lnTo>
                <a:lnTo>
                  <a:pt x="310448" y="575247"/>
                </a:lnTo>
                <a:lnTo>
                  <a:pt x="343231" y="547477"/>
                </a:lnTo>
                <a:lnTo>
                  <a:pt x="369858" y="511968"/>
                </a:lnTo>
                <a:lnTo>
                  <a:pt x="387736" y="468808"/>
                </a:lnTo>
                <a:lnTo>
                  <a:pt x="394271" y="418083"/>
                </a:lnTo>
                <a:lnTo>
                  <a:pt x="388292" y="369594"/>
                </a:lnTo>
                <a:lnTo>
                  <a:pt x="371139" y="323820"/>
                </a:lnTo>
                <a:lnTo>
                  <a:pt x="343989" y="283481"/>
                </a:lnTo>
                <a:lnTo>
                  <a:pt x="319937" y="261962"/>
                </a:lnTo>
                <a:lnTo>
                  <a:pt x="103174" y="261962"/>
                </a:lnTo>
                <a:lnTo>
                  <a:pt x="114777" y="220835"/>
                </a:lnTo>
                <a:lnTo>
                  <a:pt x="139943" y="180170"/>
                </a:lnTo>
                <a:lnTo>
                  <a:pt x="174413" y="141565"/>
                </a:lnTo>
                <a:lnTo>
                  <a:pt x="213929" y="106616"/>
                </a:lnTo>
                <a:lnTo>
                  <a:pt x="254232" y="76921"/>
                </a:lnTo>
                <a:lnTo>
                  <a:pt x="291064" y="54074"/>
                </a:lnTo>
                <a:lnTo>
                  <a:pt x="320167" y="39674"/>
                </a:lnTo>
                <a:lnTo>
                  <a:pt x="318162" y="35708"/>
                </a:lnTo>
                <a:lnTo>
                  <a:pt x="313056" y="25790"/>
                </a:lnTo>
                <a:lnTo>
                  <a:pt x="306209" y="12896"/>
                </a:lnTo>
                <a:lnTo>
                  <a:pt x="298983" y="0"/>
                </a:lnTo>
                <a:close/>
              </a:path>
              <a:path w="926464" h="611504">
                <a:moveTo>
                  <a:pt x="214325" y="222288"/>
                </a:moveTo>
                <a:lnTo>
                  <a:pt x="181591" y="224765"/>
                </a:lnTo>
                <a:lnTo>
                  <a:pt x="155682" y="232200"/>
                </a:lnTo>
                <a:lnTo>
                  <a:pt x="131307" y="244598"/>
                </a:lnTo>
                <a:lnTo>
                  <a:pt x="103174" y="261962"/>
                </a:lnTo>
                <a:lnTo>
                  <a:pt x="319937" y="261962"/>
                </a:lnTo>
                <a:lnTo>
                  <a:pt x="308018" y="251299"/>
                </a:lnTo>
                <a:lnTo>
                  <a:pt x="264405" y="229994"/>
                </a:lnTo>
                <a:lnTo>
                  <a:pt x="214325" y="222288"/>
                </a:lnTo>
                <a:close/>
              </a:path>
              <a:path w="926464" h="611504">
                <a:moveTo>
                  <a:pt x="830859" y="0"/>
                </a:moveTo>
                <a:lnTo>
                  <a:pt x="759397" y="22215"/>
                </a:lnTo>
                <a:lnTo>
                  <a:pt x="722460" y="42944"/>
                </a:lnTo>
                <a:lnTo>
                  <a:pt x="686070" y="69602"/>
                </a:lnTo>
                <a:lnTo>
                  <a:pt x="651242" y="101824"/>
                </a:lnTo>
                <a:lnTo>
                  <a:pt x="618991" y="139247"/>
                </a:lnTo>
                <a:lnTo>
                  <a:pt x="590329" y="181505"/>
                </a:lnTo>
                <a:lnTo>
                  <a:pt x="566271" y="228236"/>
                </a:lnTo>
                <a:lnTo>
                  <a:pt x="547831" y="279074"/>
                </a:lnTo>
                <a:lnTo>
                  <a:pt x="536024" y="333656"/>
                </a:lnTo>
                <a:lnTo>
                  <a:pt x="531863" y="391617"/>
                </a:lnTo>
                <a:lnTo>
                  <a:pt x="538837" y="448810"/>
                </a:lnTo>
                <a:lnTo>
                  <a:pt x="557845" y="497697"/>
                </a:lnTo>
                <a:lnTo>
                  <a:pt x="586019" y="538097"/>
                </a:lnTo>
                <a:lnTo>
                  <a:pt x="620489" y="569833"/>
                </a:lnTo>
                <a:lnTo>
                  <a:pt x="658385" y="592723"/>
                </a:lnTo>
                <a:lnTo>
                  <a:pt x="696839" y="606589"/>
                </a:lnTo>
                <a:lnTo>
                  <a:pt x="732980" y="611250"/>
                </a:lnTo>
                <a:lnTo>
                  <a:pt x="768664" y="607221"/>
                </a:lnTo>
                <a:lnTo>
                  <a:pt x="805974" y="595191"/>
                </a:lnTo>
                <a:lnTo>
                  <a:pt x="842316" y="575247"/>
                </a:lnTo>
                <a:lnTo>
                  <a:pt x="875096" y="547477"/>
                </a:lnTo>
                <a:lnTo>
                  <a:pt x="901722" y="511968"/>
                </a:lnTo>
                <a:lnTo>
                  <a:pt x="919599" y="468808"/>
                </a:lnTo>
                <a:lnTo>
                  <a:pt x="926134" y="418083"/>
                </a:lnTo>
                <a:lnTo>
                  <a:pt x="920157" y="369594"/>
                </a:lnTo>
                <a:lnTo>
                  <a:pt x="903009" y="323820"/>
                </a:lnTo>
                <a:lnTo>
                  <a:pt x="875865" y="283481"/>
                </a:lnTo>
                <a:lnTo>
                  <a:pt x="851817" y="261962"/>
                </a:lnTo>
                <a:lnTo>
                  <a:pt x="635050" y="261962"/>
                </a:lnTo>
                <a:lnTo>
                  <a:pt x="646657" y="220835"/>
                </a:lnTo>
                <a:lnTo>
                  <a:pt x="671825" y="180170"/>
                </a:lnTo>
                <a:lnTo>
                  <a:pt x="706295" y="141565"/>
                </a:lnTo>
                <a:lnTo>
                  <a:pt x="745811" y="106616"/>
                </a:lnTo>
                <a:lnTo>
                  <a:pt x="786115" y="76921"/>
                </a:lnTo>
                <a:lnTo>
                  <a:pt x="822949" y="54074"/>
                </a:lnTo>
                <a:lnTo>
                  <a:pt x="852055" y="39674"/>
                </a:lnTo>
                <a:lnTo>
                  <a:pt x="850045" y="35708"/>
                </a:lnTo>
                <a:lnTo>
                  <a:pt x="844929" y="25790"/>
                </a:lnTo>
                <a:lnTo>
                  <a:pt x="838077" y="12896"/>
                </a:lnTo>
                <a:lnTo>
                  <a:pt x="830859" y="0"/>
                </a:lnTo>
                <a:close/>
              </a:path>
              <a:path w="926464" h="611504">
                <a:moveTo>
                  <a:pt x="746213" y="222288"/>
                </a:moveTo>
                <a:lnTo>
                  <a:pt x="713471" y="224765"/>
                </a:lnTo>
                <a:lnTo>
                  <a:pt x="687555" y="232200"/>
                </a:lnTo>
                <a:lnTo>
                  <a:pt x="663178" y="244598"/>
                </a:lnTo>
                <a:lnTo>
                  <a:pt x="635050" y="261962"/>
                </a:lnTo>
                <a:lnTo>
                  <a:pt x="851817" y="261962"/>
                </a:lnTo>
                <a:lnTo>
                  <a:pt x="839900" y="251299"/>
                </a:lnTo>
                <a:lnTo>
                  <a:pt x="796291" y="229994"/>
                </a:lnTo>
                <a:lnTo>
                  <a:pt x="746213" y="222288"/>
                </a:lnTo>
                <a:close/>
              </a:path>
            </a:pathLst>
          </a:custGeom>
          <a:solidFill>
            <a:srgbClr val="212C56"/>
          </a:solidFill>
          <a:ln>
            <a:solidFill>
              <a:srgbClr val="212C56"/>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90" name="object 4">
            <a:extLst>
              <a:ext uri="{FF2B5EF4-FFF2-40B4-BE49-F238E27FC236}">
                <a16:creationId xmlns:a16="http://schemas.microsoft.com/office/drawing/2014/main" id="{5D761346-5D40-004F-B25E-09EF7BBE0BA9}"/>
              </a:ext>
            </a:extLst>
          </p:cNvPr>
          <p:cNvSpPr>
            <a:spLocks/>
          </p:cNvSpPr>
          <p:nvPr/>
        </p:nvSpPr>
        <p:spPr bwMode="auto">
          <a:xfrm>
            <a:off x="10690504" y="2081939"/>
            <a:ext cx="579077" cy="2269591"/>
          </a:xfrm>
          <a:custGeom>
            <a:avLst/>
            <a:gdLst>
              <a:gd name="T0" fmla="*/ 47924 w 968375"/>
              <a:gd name="T1" fmla="*/ 170106 h 3078479"/>
              <a:gd name="T2" fmla="*/ 186334 w 968375"/>
              <a:gd name="T3" fmla="*/ 256595 h 3078479"/>
              <a:gd name="T4" fmla="*/ 316116 w 968375"/>
              <a:gd name="T5" fmla="*/ 354754 h 3078479"/>
              <a:gd name="T6" fmla="*/ 436531 w 968375"/>
              <a:gd name="T7" fmla="*/ 463844 h 3078479"/>
              <a:gd name="T8" fmla="*/ 546836 w 968375"/>
              <a:gd name="T9" fmla="*/ 583126 h 3078479"/>
              <a:gd name="T10" fmla="*/ 646287 w 968375"/>
              <a:gd name="T11" fmla="*/ 711863 h 3078479"/>
              <a:gd name="T12" fmla="*/ 734145 w 968375"/>
              <a:gd name="T13" fmla="*/ 849314 h 3078479"/>
              <a:gd name="T14" fmla="*/ 809667 w 968375"/>
              <a:gd name="T15" fmla="*/ 994741 h 3078479"/>
              <a:gd name="T16" fmla="*/ 872112 w 968375"/>
              <a:gd name="T17" fmla="*/ 1147406 h 3078479"/>
              <a:gd name="T18" fmla="*/ 920736 w 968375"/>
              <a:gd name="T19" fmla="*/ 1306569 h 3078479"/>
              <a:gd name="T20" fmla="*/ 954799 w 968375"/>
              <a:gd name="T21" fmla="*/ 1471491 h 3078479"/>
              <a:gd name="T22" fmla="*/ 973560 w 968375"/>
              <a:gd name="T23" fmla="*/ 1641435 h 3078479"/>
              <a:gd name="T24" fmla="*/ 976284 w 968375"/>
              <a:gd name="T25" fmla="*/ 1815238 h 3078479"/>
              <a:gd name="T26" fmla="*/ 962790 w 968375"/>
              <a:gd name="T27" fmla="*/ 1986686 h 3078479"/>
              <a:gd name="T28" fmla="*/ 933745 w 968375"/>
              <a:gd name="T29" fmla="*/ 2153358 h 3078479"/>
              <a:gd name="T30" fmla="*/ 889891 w 968375"/>
              <a:gd name="T31" fmla="*/ 2314515 h 3078479"/>
              <a:gd name="T32" fmla="*/ 831971 w 968375"/>
              <a:gd name="T33" fmla="*/ 2469423 h 3078479"/>
              <a:gd name="T34" fmla="*/ 760726 w 968375"/>
              <a:gd name="T35" fmla="*/ 2617340 h 3078479"/>
              <a:gd name="T36" fmla="*/ 676897 w 968375"/>
              <a:gd name="T37" fmla="*/ 2757527 h 3078479"/>
              <a:gd name="T38" fmla="*/ 581228 w 968375"/>
              <a:gd name="T39" fmla="*/ 2889249 h 3078479"/>
              <a:gd name="T40" fmla="*/ 474459 w 968375"/>
              <a:gd name="T41" fmla="*/ 3011763 h 3078479"/>
              <a:gd name="T42" fmla="*/ 357332 w 968375"/>
              <a:gd name="T43" fmla="*/ 3124334 h 3078479"/>
              <a:gd name="T44" fmla="*/ 230590 w 968375"/>
              <a:gd name="T45" fmla="*/ 3226221 h 3078479"/>
              <a:gd name="T46" fmla="*/ 94974 w 968375"/>
              <a:gd name="T47" fmla="*/ 3316688 h 3078479"/>
              <a:gd name="T48" fmla="*/ 0 w 968375"/>
              <a:gd name="T49" fmla="*/ 3514271 h 3078479"/>
              <a:gd name="T50" fmla="*/ 146190 w 968375"/>
              <a:gd name="T51" fmla="*/ 3437473 h 3078479"/>
              <a:gd name="T52" fmla="*/ 284127 w 968375"/>
              <a:gd name="T53" fmla="*/ 3349363 h 3078479"/>
              <a:gd name="T54" fmla="*/ 413278 w 968375"/>
              <a:gd name="T55" fmla="*/ 3250575 h 3078479"/>
              <a:gd name="T56" fmla="*/ 533116 w 968375"/>
              <a:gd name="T57" fmla="*/ 3141744 h 3078479"/>
              <a:gd name="T58" fmla="*/ 643108 w 968375"/>
              <a:gd name="T59" fmla="*/ 3023502 h 3078479"/>
              <a:gd name="T60" fmla="*/ 742725 w 968375"/>
              <a:gd name="T61" fmla="*/ 2896486 h 3078479"/>
              <a:gd name="T62" fmla="*/ 831435 w 968375"/>
              <a:gd name="T63" fmla="*/ 2761328 h 3078479"/>
              <a:gd name="T64" fmla="*/ 908707 w 968375"/>
              <a:gd name="T65" fmla="*/ 2618663 h 3078479"/>
              <a:gd name="T66" fmla="*/ 974011 w 968375"/>
              <a:gd name="T67" fmla="*/ 2469122 h 3078479"/>
              <a:gd name="T68" fmla="*/ 1026817 w 968375"/>
              <a:gd name="T69" fmla="*/ 2313343 h 3078479"/>
              <a:gd name="T70" fmla="*/ 1066593 w 968375"/>
              <a:gd name="T71" fmla="*/ 2151958 h 3078479"/>
              <a:gd name="T72" fmla="*/ 1092809 w 968375"/>
              <a:gd name="T73" fmla="*/ 1985603 h 3078479"/>
              <a:gd name="T74" fmla="*/ 1104935 w 968375"/>
              <a:gd name="T75" fmla="*/ 1814909 h 3078479"/>
              <a:gd name="T76" fmla="*/ 1102491 w 968375"/>
              <a:gd name="T77" fmla="*/ 1642063 h 3078479"/>
              <a:gd name="T78" fmla="*/ 1085609 w 968375"/>
              <a:gd name="T79" fmla="*/ 1472741 h 3078479"/>
              <a:gd name="T80" fmla="*/ 1054815 w 968375"/>
              <a:gd name="T81" fmla="*/ 1307971 h 3078479"/>
              <a:gd name="T82" fmla="*/ 1010636 w 968375"/>
              <a:gd name="T83" fmla="*/ 1148382 h 3078479"/>
              <a:gd name="T84" fmla="*/ 953606 w 968375"/>
              <a:gd name="T85" fmla="*/ 994612 h 3078479"/>
              <a:gd name="T86" fmla="*/ 884253 w 968375"/>
              <a:gd name="T87" fmla="*/ 847292 h 3078479"/>
              <a:gd name="T88" fmla="*/ 803110 w 968375"/>
              <a:gd name="T89" fmla="*/ 707056 h 3078479"/>
              <a:gd name="T90" fmla="*/ 710705 w 968375"/>
              <a:gd name="T91" fmla="*/ 574540 h 3078479"/>
              <a:gd name="T92" fmla="*/ 607571 w 968375"/>
              <a:gd name="T93" fmla="*/ 450375 h 3078479"/>
              <a:gd name="T94" fmla="*/ 494238 w 968375"/>
              <a:gd name="T95" fmla="*/ 335197 h 3078479"/>
              <a:gd name="T96" fmla="*/ 371237 w 968375"/>
              <a:gd name="T97" fmla="*/ 229638 h 3078479"/>
              <a:gd name="T98" fmla="*/ 239097 w 968375"/>
              <a:gd name="T99" fmla="*/ 134334 h 3078479"/>
              <a:gd name="T100" fmla="*/ 98350 w 968375"/>
              <a:gd name="T101" fmla="*/ 49915 h 30784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8375" h="3078479">
                <a:moveTo>
                  <a:pt x="0" y="0"/>
                </a:moveTo>
                <a:lnTo>
                  <a:pt x="0" y="126136"/>
                </a:lnTo>
                <a:lnTo>
                  <a:pt x="41957" y="149007"/>
                </a:lnTo>
                <a:lnTo>
                  <a:pt x="83148" y="173085"/>
                </a:lnTo>
                <a:lnTo>
                  <a:pt x="123548" y="198347"/>
                </a:lnTo>
                <a:lnTo>
                  <a:pt x="163133" y="224769"/>
                </a:lnTo>
                <a:lnTo>
                  <a:pt x="201878" y="252327"/>
                </a:lnTo>
                <a:lnTo>
                  <a:pt x="239760" y="280996"/>
                </a:lnTo>
                <a:lnTo>
                  <a:pt x="276755" y="310754"/>
                </a:lnTo>
                <a:lnTo>
                  <a:pt x="312839" y="341575"/>
                </a:lnTo>
                <a:lnTo>
                  <a:pt x="347987" y="373436"/>
                </a:lnTo>
                <a:lnTo>
                  <a:pt x="382176" y="406313"/>
                </a:lnTo>
                <a:lnTo>
                  <a:pt x="415382" y="440183"/>
                </a:lnTo>
                <a:lnTo>
                  <a:pt x="447579" y="475020"/>
                </a:lnTo>
                <a:lnTo>
                  <a:pt x="478746" y="510801"/>
                </a:lnTo>
                <a:lnTo>
                  <a:pt x="508856" y="547503"/>
                </a:lnTo>
                <a:lnTo>
                  <a:pt x="537887" y="585100"/>
                </a:lnTo>
                <a:lnTo>
                  <a:pt x="565814" y="623570"/>
                </a:lnTo>
                <a:lnTo>
                  <a:pt x="592613" y="662888"/>
                </a:lnTo>
                <a:lnTo>
                  <a:pt x="618261" y="703030"/>
                </a:lnTo>
                <a:lnTo>
                  <a:pt x="642732" y="743973"/>
                </a:lnTo>
                <a:lnTo>
                  <a:pt x="666004" y="785691"/>
                </a:lnTo>
                <a:lnTo>
                  <a:pt x="688051" y="828163"/>
                </a:lnTo>
                <a:lnTo>
                  <a:pt x="708851" y="871362"/>
                </a:lnTo>
                <a:lnTo>
                  <a:pt x="728493" y="915547"/>
                </a:lnTo>
                <a:lnTo>
                  <a:pt x="746609" y="959850"/>
                </a:lnTo>
                <a:lnTo>
                  <a:pt x="763520" y="1005091"/>
                </a:lnTo>
                <a:lnTo>
                  <a:pt x="779086" y="1050965"/>
                </a:lnTo>
                <a:lnTo>
                  <a:pt x="793284" y="1097447"/>
                </a:lnTo>
                <a:lnTo>
                  <a:pt x="806090" y="1144513"/>
                </a:lnTo>
                <a:lnTo>
                  <a:pt x="817479" y="1192140"/>
                </a:lnTo>
                <a:lnTo>
                  <a:pt x="827428" y="1240304"/>
                </a:lnTo>
                <a:lnTo>
                  <a:pt x="835912" y="1288980"/>
                </a:lnTo>
                <a:lnTo>
                  <a:pt x="842908" y="1338146"/>
                </a:lnTo>
                <a:lnTo>
                  <a:pt x="848390" y="1387775"/>
                </a:lnTo>
                <a:lnTo>
                  <a:pt x="852337" y="1437846"/>
                </a:lnTo>
                <a:lnTo>
                  <a:pt x="854726" y="1488624"/>
                </a:lnTo>
                <a:lnTo>
                  <a:pt x="855522" y="1539214"/>
                </a:lnTo>
                <a:lnTo>
                  <a:pt x="854722" y="1590092"/>
                </a:lnTo>
                <a:lnTo>
                  <a:pt x="852337" y="1640578"/>
                </a:lnTo>
                <a:lnTo>
                  <a:pt x="848390" y="1690646"/>
                </a:lnTo>
                <a:lnTo>
                  <a:pt x="842908" y="1740274"/>
                </a:lnTo>
                <a:lnTo>
                  <a:pt x="835912" y="1789437"/>
                </a:lnTo>
                <a:lnTo>
                  <a:pt x="827428" y="1838112"/>
                </a:lnTo>
                <a:lnTo>
                  <a:pt x="817479" y="1886274"/>
                </a:lnTo>
                <a:lnTo>
                  <a:pt x="806090" y="1933899"/>
                </a:lnTo>
                <a:lnTo>
                  <a:pt x="793284" y="1980963"/>
                </a:lnTo>
                <a:lnTo>
                  <a:pt x="779086" y="2027443"/>
                </a:lnTo>
                <a:lnTo>
                  <a:pt x="763520" y="2073315"/>
                </a:lnTo>
                <a:lnTo>
                  <a:pt x="746609" y="2118554"/>
                </a:lnTo>
                <a:lnTo>
                  <a:pt x="728378" y="2163137"/>
                </a:lnTo>
                <a:lnTo>
                  <a:pt x="708787" y="2207172"/>
                </a:lnTo>
                <a:lnTo>
                  <a:pt x="688051" y="2250237"/>
                </a:lnTo>
                <a:lnTo>
                  <a:pt x="666004" y="2292707"/>
                </a:lnTo>
                <a:lnTo>
                  <a:pt x="642732" y="2334425"/>
                </a:lnTo>
                <a:lnTo>
                  <a:pt x="618261" y="2375366"/>
                </a:lnTo>
                <a:lnTo>
                  <a:pt x="592613" y="2415507"/>
                </a:lnTo>
                <a:lnTo>
                  <a:pt x="565814" y="2454825"/>
                </a:lnTo>
                <a:lnTo>
                  <a:pt x="537887" y="2493294"/>
                </a:lnTo>
                <a:lnTo>
                  <a:pt x="508856" y="2530891"/>
                </a:lnTo>
                <a:lnTo>
                  <a:pt x="478746" y="2567591"/>
                </a:lnTo>
                <a:lnTo>
                  <a:pt x="447579" y="2603373"/>
                </a:lnTo>
                <a:lnTo>
                  <a:pt x="415382" y="2638210"/>
                </a:lnTo>
                <a:lnTo>
                  <a:pt x="382176" y="2672079"/>
                </a:lnTo>
                <a:lnTo>
                  <a:pt x="347987" y="2704956"/>
                </a:lnTo>
                <a:lnTo>
                  <a:pt x="312839" y="2736818"/>
                </a:lnTo>
                <a:lnTo>
                  <a:pt x="276755" y="2767640"/>
                </a:lnTo>
                <a:lnTo>
                  <a:pt x="239760" y="2797398"/>
                </a:lnTo>
                <a:lnTo>
                  <a:pt x="201878" y="2826068"/>
                </a:lnTo>
                <a:lnTo>
                  <a:pt x="163133" y="2853627"/>
                </a:lnTo>
                <a:lnTo>
                  <a:pt x="123548" y="2880050"/>
                </a:lnTo>
                <a:lnTo>
                  <a:pt x="83148" y="2905314"/>
                </a:lnTo>
                <a:lnTo>
                  <a:pt x="41957" y="2929394"/>
                </a:lnTo>
                <a:lnTo>
                  <a:pt x="0" y="2952267"/>
                </a:lnTo>
                <a:lnTo>
                  <a:pt x="0" y="3078391"/>
                </a:lnTo>
                <a:lnTo>
                  <a:pt x="43436" y="3057102"/>
                </a:lnTo>
                <a:lnTo>
                  <a:pt x="86104" y="3034670"/>
                </a:lnTo>
                <a:lnTo>
                  <a:pt x="127987" y="3011118"/>
                </a:lnTo>
                <a:lnTo>
                  <a:pt x="169066" y="2986464"/>
                </a:lnTo>
                <a:lnTo>
                  <a:pt x="209326" y="2960730"/>
                </a:lnTo>
                <a:lnTo>
                  <a:pt x="248748" y="2933936"/>
                </a:lnTo>
                <a:lnTo>
                  <a:pt x="287316" y="2906103"/>
                </a:lnTo>
                <a:lnTo>
                  <a:pt x="325012" y="2877251"/>
                </a:lnTo>
                <a:lnTo>
                  <a:pt x="361819" y="2847401"/>
                </a:lnTo>
                <a:lnTo>
                  <a:pt x="397720" y="2816574"/>
                </a:lnTo>
                <a:lnTo>
                  <a:pt x="432698" y="2784789"/>
                </a:lnTo>
                <a:lnTo>
                  <a:pt x="466735" y="2752068"/>
                </a:lnTo>
                <a:lnTo>
                  <a:pt x="499814" y="2718432"/>
                </a:lnTo>
                <a:lnTo>
                  <a:pt x="531919" y="2683900"/>
                </a:lnTo>
                <a:lnTo>
                  <a:pt x="563031" y="2648493"/>
                </a:lnTo>
                <a:lnTo>
                  <a:pt x="593135" y="2612232"/>
                </a:lnTo>
                <a:lnTo>
                  <a:pt x="622211" y="2575138"/>
                </a:lnTo>
                <a:lnTo>
                  <a:pt x="650244" y="2537231"/>
                </a:lnTo>
                <a:lnTo>
                  <a:pt x="677216" y="2498531"/>
                </a:lnTo>
                <a:lnTo>
                  <a:pt x="703110" y="2459059"/>
                </a:lnTo>
                <a:lnTo>
                  <a:pt x="727908" y="2418836"/>
                </a:lnTo>
                <a:lnTo>
                  <a:pt x="751594" y="2377883"/>
                </a:lnTo>
                <a:lnTo>
                  <a:pt x="774150" y="2336219"/>
                </a:lnTo>
                <a:lnTo>
                  <a:pt x="795559" y="2293866"/>
                </a:lnTo>
                <a:lnTo>
                  <a:pt x="815803" y="2250843"/>
                </a:lnTo>
                <a:lnTo>
                  <a:pt x="834920" y="2207039"/>
                </a:lnTo>
                <a:lnTo>
                  <a:pt x="852731" y="2162874"/>
                </a:lnTo>
                <a:lnTo>
                  <a:pt x="869380" y="2117968"/>
                </a:lnTo>
                <a:lnTo>
                  <a:pt x="884796" y="2072475"/>
                </a:lnTo>
                <a:lnTo>
                  <a:pt x="898962" y="2026416"/>
                </a:lnTo>
                <a:lnTo>
                  <a:pt x="911860" y="1979812"/>
                </a:lnTo>
                <a:lnTo>
                  <a:pt x="923474" y="1932682"/>
                </a:lnTo>
                <a:lnTo>
                  <a:pt x="933785" y="1885048"/>
                </a:lnTo>
                <a:lnTo>
                  <a:pt x="942778" y="1836931"/>
                </a:lnTo>
                <a:lnTo>
                  <a:pt x="950434" y="1788350"/>
                </a:lnTo>
                <a:lnTo>
                  <a:pt x="956737" y="1739326"/>
                </a:lnTo>
                <a:lnTo>
                  <a:pt x="961669" y="1689880"/>
                </a:lnTo>
                <a:lnTo>
                  <a:pt x="965214" y="1640032"/>
                </a:lnTo>
                <a:lnTo>
                  <a:pt x="967353" y="1589803"/>
                </a:lnTo>
                <a:lnTo>
                  <a:pt x="968070" y="1539214"/>
                </a:lnTo>
                <a:lnTo>
                  <a:pt x="967340" y="1488334"/>
                </a:lnTo>
                <a:lnTo>
                  <a:pt x="965214" y="1438395"/>
                </a:lnTo>
                <a:lnTo>
                  <a:pt x="961669" y="1388546"/>
                </a:lnTo>
                <a:lnTo>
                  <a:pt x="956737" y="1339099"/>
                </a:lnTo>
                <a:lnTo>
                  <a:pt x="950434" y="1290075"/>
                </a:lnTo>
                <a:lnTo>
                  <a:pt x="942778" y="1241493"/>
                </a:lnTo>
                <a:lnTo>
                  <a:pt x="933785" y="1193375"/>
                </a:lnTo>
                <a:lnTo>
                  <a:pt x="923474" y="1145741"/>
                </a:lnTo>
                <a:lnTo>
                  <a:pt x="911860" y="1098611"/>
                </a:lnTo>
                <a:lnTo>
                  <a:pt x="898962" y="1052006"/>
                </a:lnTo>
                <a:lnTo>
                  <a:pt x="884796" y="1005947"/>
                </a:lnTo>
                <a:lnTo>
                  <a:pt x="869380" y="960454"/>
                </a:lnTo>
                <a:lnTo>
                  <a:pt x="852618" y="915266"/>
                </a:lnTo>
                <a:lnTo>
                  <a:pt x="834867" y="871249"/>
                </a:lnTo>
                <a:lnTo>
                  <a:pt x="815803" y="827577"/>
                </a:lnTo>
                <a:lnTo>
                  <a:pt x="795559" y="784555"/>
                </a:lnTo>
                <a:lnTo>
                  <a:pt x="774150" y="742201"/>
                </a:lnTo>
                <a:lnTo>
                  <a:pt x="751594" y="700537"/>
                </a:lnTo>
                <a:lnTo>
                  <a:pt x="727908" y="659583"/>
                </a:lnTo>
                <a:lnTo>
                  <a:pt x="703110" y="619359"/>
                </a:lnTo>
                <a:lnTo>
                  <a:pt x="677216" y="579887"/>
                </a:lnTo>
                <a:lnTo>
                  <a:pt x="650244" y="541187"/>
                </a:lnTo>
                <a:lnTo>
                  <a:pt x="622211" y="503279"/>
                </a:lnTo>
                <a:lnTo>
                  <a:pt x="593135" y="466184"/>
                </a:lnTo>
                <a:lnTo>
                  <a:pt x="563031" y="429922"/>
                </a:lnTo>
                <a:lnTo>
                  <a:pt x="531919" y="394515"/>
                </a:lnTo>
                <a:lnTo>
                  <a:pt x="499814" y="359982"/>
                </a:lnTo>
                <a:lnTo>
                  <a:pt x="466735" y="326344"/>
                </a:lnTo>
                <a:lnTo>
                  <a:pt x="432698" y="293622"/>
                </a:lnTo>
                <a:lnTo>
                  <a:pt x="397720" y="261837"/>
                </a:lnTo>
                <a:lnTo>
                  <a:pt x="361819" y="231008"/>
                </a:lnTo>
                <a:lnTo>
                  <a:pt x="325012" y="201156"/>
                </a:lnTo>
                <a:lnTo>
                  <a:pt x="287316" y="172303"/>
                </a:lnTo>
                <a:lnTo>
                  <a:pt x="248748" y="144468"/>
                </a:lnTo>
                <a:lnTo>
                  <a:pt x="209326" y="117672"/>
                </a:lnTo>
                <a:lnTo>
                  <a:pt x="169066" y="91936"/>
                </a:lnTo>
                <a:lnTo>
                  <a:pt x="127987" y="67280"/>
                </a:lnTo>
                <a:lnTo>
                  <a:pt x="86104" y="43725"/>
                </a:lnTo>
                <a:lnTo>
                  <a:pt x="43436" y="21291"/>
                </a:lnTo>
                <a:lnTo>
                  <a:pt x="0" y="0"/>
                </a:lnTo>
                <a:close/>
              </a:path>
            </a:pathLst>
          </a:custGeom>
          <a:solidFill>
            <a:srgbClr val="212C56"/>
          </a:solidFill>
          <a:ln w="9525">
            <a:solidFill>
              <a:srgbClr val="000000"/>
            </a:solidFill>
            <a:round/>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91" name="object 5">
            <a:extLst>
              <a:ext uri="{FF2B5EF4-FFF2-40B4-BE49-F238E27FC236}">
                <a16:creationId xmlns:a16="http://schemas.microsoft.com/office/drawing/2014/main" id="{1F34C01A-F7F2-E645-8943-533C6E82897F}"/>
              </a:ext>
            </a:extLst>
          </p:cNvPr>
          <p:cNvSpPr>
            <a:spLocks/>
          </p:cNvSpPr>
          <p:nvPr/>
        </p:nvSpPr>
        <p:spPr bwMode="auto">
          <a:xfrm>
            <a:off x="9578258" y="4126233"/>
            <a:ext cx="782476" cy="477780"/>
          </a:xfrm>
          <a:custGeom>
            <a:avLst/>
            <a:gdLst>
              <a:gd name="T0" fmla="*/ 941610 w 926464"/>
              <a:gd name="T1" fmla="*/ 398835 h 611504"/>
              <a:gd name="T2" fmla="*/ 899535 w 926464"/>
              <a:gd name="T3" fmla="*/ 492216 h 611504"/>
              <a:gd name="T4" fmla="*/ 814874 w 926464"/>
              <a:gd name="T5" fmla="*/ 576189 h 611504"/>
              <a:gd name="T6" fmla="*/ 726619 w 926464"/>
              <a:gd name="T7" fmla="*/ 636176 h 611504"/>
              <a:gd name="T8" fmla="*/ 695626 w 926464"/>
              <a:gd name="T9" fmla="*/ 657155 h 611504"/>
              <a:gd name="T10" fmla="*/ 709299 w 926464"/>
              <a:gd name="T11" fmla="*/ 683237 h 611504"/>
              <a:gd name="T12" fmla="*/ 757586 w 926464"/>
              <a:gd name="T13" fmla="*/ 689090 h 611504"/>
              <a:gd name="T14" fmla="*/ 841592 w 926464"/>
              <a:gd name="T15" fmla="*/ 648929 h 611504"/>
              <a:gd name="T16" fmla="*/ 923085 w 926464"/>
              <a:gd name="T17" fmla="*/ 581693 h 611504"/>
              <a:gd name="T18" fmla="*/ 992782 w 926464"/>
              <a:gd name="T19" fmla="*/ 490704 h 611504"/>
              <a:gd name="T20" fmla="*/ 1034305 w 926464"/>
              <a:gd name="T21" fmla="*/ 398835 h 611504"/>
              <a:gd name="T22" fmla="*/ 746030 w 926464"/>
              <a:gd name="T23" fmla="*/ 18337 h 611504"/>
              <a:gd name="T24" fmla="*/ 666934 w 926464"/>
              <a:gd name="T25" fmla="*/ 72817 h 611504"/>
              <a:gd name="T26" fmla="*/ 616017 w 926464"/>
              <a:gd name="T27" fmla="*/ 162642 h 611504"/>
              <a:gd name="T28" fmla="*/ 615381 w 926464"/>
              <a:gd name="T29" fmla="*/ 275938 h 611504"/>
              <a:gd name="T30" fmla="*/ 666073 w 926464"/>
              <a:gd name="T31" fmla="*/ 374276 h 611504"/>
              <a:gd name="T32" fmla="*/ 757131 w 926464"/>
              <a:gd name="T33" fmla="*/ 435351 h 611504"/>
              <a:gd name="T34" fmla="*/ 851897 w 926464"/>
              <a:gd name="T35" fmla="*/ 441319 h 611504"/>
              <a:gd name="T36" fmla="*/ 909435 w 926464"/>
              <a:gd name="T37" fmla="*/ 418659 h 611504"/>
              <a:gd name="T38" fmla="*/ 1034305 w 926464"/>
              <a:gd name="T39" fmla="*/ 398835 h 611504"/>
              <a:gd name="T40" fmla="*/ 1054915 w 926464"/>
              <a:gd name="T41" fmla="*/ 316965 h 611504"/>
              <a:gd name="T42" fmla="*/ 1051698 w 926464"/>
              <a:gd name="T43" fmla="*/ 185476 h 611504"/>
              <a:gd name="T44" fmla="*/ 997718 w 926464"/>
              <a:gd name="T45" fmla="*/ 83526 h 611504"/>
              <a:gd name="T46" fmla="*/ 914922 w 926464"/>
              <a:gd name="T47" fmla="*/ 21154 h 611504"/>
              <a:gd name="T48" fmla="*/ 829574 w 926464"/>
              <a:gd name="T49" fmla="*/ 0 h 611504"/>
              <a:gd name="T50" fmla="*/ 333056 w 926464"/>
              <a:gd name="T51" fmla="*/ 398835 h 611504"/>
              <a:gd name="T52" fmla="*/ 290984 w 926464"/>
              <a:gd name="T53" fmla="*/ 492216 h 611504"/>
              <a:gd name="T54" fmla="*/ 206325 w 926464"/>
              <a:gd name="T55" fmla="*/ 576189 h 611504"/>
              <a:gd name="T56" fmla="*/ 118069 w 926464"/>
              <a:gd name="T57" fmla="*/ 636176 h 611504"/>
              <a:gd name="T58" fmla="*/ 87067 w 926464"/>
              <a:gd name="T59" fmla="*/ 657155 h 611504"/>
              <a:gd name="T60" fmla="*/ 100732 w 926464"/>
              <a:gd name="T61" fmla="*/ 683237 h 611504"/>
              <a:gd name="T62" fmla="*/ 149023 w 926464"/>
              <a:gd name="T63" fmla="*/ 689090 h 611504"/>
              <a:gd name="T64" fmla="*/ 233025 w 926464"/>
              <a:gd name="T65" fmla="*/ 648929 h 611504"/>
              <a:gd name="T66" fmla="*/ 314518 w 926464"/>
              <a:gd name="T67" fmla="*/ 581693 h 611504"/>
              <a:gd name="T68" fmla="*/ 384222 w 926464"/>
              <a:gd name="T69" fmla="*/ 490704 h 611504"/>
              <a:gd name="T70" fmla="*/ 425746 w 926464"/>
              <a:gd name="T71" fmla="*/ 398835 h 611504"/>
              <a:gd name="T72" fmla="*/ 137456 w 926464"/>
              <a:gd name="T73" fmla="*/ 18337 h 611504"/>
              <a:gd name="T74" fmla="*/ 58381 w 926464"/>
              <a:gd name="T75" fmla="*/ 72817 h 611504"/>
              <a:gd name="T76" fmla="*/ 7475 w 926464"/>
              <a:gd name="T77" fmla="*/ 162642 h 611504"/>
              <a:gd name="T78" fmla="*/ 6840 w 926464"/>
              <a:gd name="T79" fmla="*/ 275938 h 611504"/>
              <a:gd name="T80" fmla="*/ 57527 w 926464"/>
              <a:gd name="T81" fmla="*/ 374276 h 611504"/>
              <a:gd name="T82" fmla="*/ 148578 w 926464"/>
              <a:gd name="T83" fmla="*/ 435351 h 611504"/>
              <a:gd name="T84" fmla="*/ 243340 w 926464"/>
              <a:gd name="T85" fmla="*/ 441319 h 611504"/>
              <a:gd name="T86" fmla="*/ 300875 w 926464"/>
              <a:gd name="T87" fmla="*/ 418659 h 611504"/>
              <a:gd name="T88" fmla="*/ 425746 w 926464"/>
              <a:gd name="T89" fmla="*/ 398835 h 611504"/>
              <a:gd name="T90" fmla="*/ 446361 w 926464"/>
              <a:gd name="T91" fmla="*/ 316965 h 611504"/>
              <a:gd name="T92" fmla="*/ 443142 w 926464"/>
              <a:gd name="T93" fmla="*/ 185476 h 611504"/>
              <a:gd name="T94" fmla="*/ 389150 w 926464"/>
              <a:gd name="T95" fmla="*/ 83526 h 611504"/>
              <a:gd name="T96" fmla="*/ 306340 w 926464"/>
              <a:gd name="T97" fmla="*/ 21154 h 611504"/>
              <a:gd name="T98" fmla="*/ 220976 w 926464"/>
              <a:gd name="T99" fmla="*/ 0 h 6115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26464" h="611504">
                <a:moveTo>
                  <a:pt x="903959" y="349300"/>
                </a:moveTo>
                <a:lnTo>
                  <a:pt x="822947" y="349300"/>
                </a:lnTo>
                <a:lnTo>
                  <a:pt x="811343" y="390422"/>
                </a:lnTo>
                <a:lnTo>
                  <a:pt x="786174" y="431082"/>
                </a:lnTo>
                <a:lnTo>
                  <a:pt x="751700" y="469682"/>
                </a:lnTo>
                <a:lnTo>
                  <a:pt x="712182" y="504627"/>
                </a:lnTo>
                <a:lnTo>
                  <a:pt x="671878" y="534319"/>
                </a:lnTo>
                <a:lnTo>
                  <a:pt x="635049" y="557164"/>
                </a:lnTo>
                <a:lnTo>
                  <a:pt x="605955" y="571563"/>
                </a:lnTo>
                <a:lnTo>
                  <a:pt x="607962" y="575536"/>
                </a:lnTo>
                <a:lnTo>
                  <a:pt x="613071" y="585468"/>
                </a:lnTo>
                <a:lnTo>
                  <a:pt x="619912" y="598379"/>
                </a:lnTo>
                <a:lnTo>
                  <a:pt x="627113" y="611289"/>
                </a:lnTo>
                <a:lnTo>
                  <a:pt x="662113" y="603506"/>
                </a:lnTo>
                <a:lnTo>
                  <a:pt x="698591" y="589066"/>
                </a:lnTo>
                <a:lnTo>
                  <a:pt x="735533" y="568333"/>
                </a:lnTo>
                <a:lnTo>
                  <a:pt x="771926" y="541672"/>
                </a:lnTo>
                <a:lnTo>
                  <a:pt x="806756" y="509447"/>
                </a:lnTo>
                <a:lnTo>
                  <a:pt x="839008" y="472021"/>
                </a:lnTo>
                <a:lnTo>
                  <a:pt x="867670" y="429759"/>
                </a:lnTo>
                <a:lnTo>
                  <a:pt x="891728" y="383025"/>
                </a:lnTo>
                <a:lnTo>
                  <a:pt x="903959" y="349300"/>
                </a:lnTo>
                <a:close/>
              </a:path>
              <a:path w="926464" h="611504">
                <a:moveTo>
                  <a:pt x="725030" y="0"/>
                </a:moveTo>
                <a:lnTo>
                  <a:pt x="652014" y="16059"/>
                </a:lnTo>
                <a:lnTo>
                  <a:pt x="615668" y="36003"/>
                </a:lnTo>
                <a:lnTo>
                  <a:pt x="582886" y="63773"/>
                </a:lnTo>
                <a:lnTo>
                  <a:pt x="556261" y="99282"/>
                </a:lnTo>
                <a:lnTo>
                  <a:pt x="538385" y="142442"/>
                </a:lnTo>
                <a:lnTo>
                  <a:pt x="531850" y="193166"/>
                </a:lnTo>
                <a:lnTo>
                  <a:pt x="537829" y="241666"/>
                </a:lnTo>
                <a:lnTo>
                  <a:pt x="554982" y="287448"/>
                </a:lnTo>
                <a:lnTo>
                  <a:pt x="582133" y="327791"/>
                </a:lnTo>
                <a:lnTo>
                  <a:pt x="618103" y="359976"/>
                </a:lnTo>
                <a:lnTo>
                  <a:pt x="661716" y="381281"/>
                </a:lnTo>
                <a:lnTo>
                  <a:pt x="711796" y="388988"/>
                </a:lnTo>
                <a:lnTo>
                  <a:pt x="744539" y="386507"/>
                </a:lnTo>
                <a:lnTo>
                  <a:pt x="770453" y="379064"/>
                </a:lnTo>
                <a:lnTo>
                  <a:pt x="794826" y="366662"/>
                </a:lnTo>
                <a:lnTo>
                  <a:pt x="822947" y="349300"/>
                </a:lnTo>
                <a:lnTo>
                  <a:pt x="903959" y="349300"/>
                </a:lnTo>
                <a:lnTo>
                  <a:pt x="910167" y="332183"/>
                </a:lnTo>
                <a:lnTo>
                  <a:pt x="921973" y="277598"/>
                </a:lnTo>
                <a:lnTo>
                  <a:pt x="926134" y="219633"/>
                </a:lnTo>
                <a:lnTo>
                  <a:pt x="919161" y="162440"/>
                </a:lnTo>
                <a:lnTo>
                  <a:pt x="900154" y="113553"/>
                </a:lnTo>
                <a:lnTo>
                  <a:pt x="871983" y="73153"/>
                </a:lnTo>
                <a:lnTo>
                  <a:pt x="837516" y="41417"/>
                </a:lnTo>
                <a:lnTo>
                  <a:pt x="799622" y="18527"/>
                </a:lnTo>
                <a:lnTo>
                  <a:pt x="761170" y="4661"/>
                </a:lnTo>
                <a:lnTo>
                  <a:pt x="725030" y="0"/>
                </a:lnTo>
                <a:close/>
              </a:path>
              <a:path w="926464" h="611504">
                <a:moveTo>
                  <a:pt x="372093" y="349300"/>
                </a:moveTo>
                <a:lnTo>
                  <a:pt x="291083" y="349300"/>
                </a:lnTo>
                <a:lnTo>
                  <a:pt x="279480" y="390422"/>
                </a:lnTo>
                <a:lnTo>
                  <a:pt x="254313" y="431082"/>
                </a:lnTo>
                <a:lnTo>
                  <a:pt x="219841" y="469682"/>
                </a:lnTo>
                <a:lnTo>
                  <a:pt x="180324" y="504627"/>
                </a:lnTo>
                <a:lnTo>
                  <a:pt x="140020" y="534319"/>
                </a:lnTo>
                <a:lnTo>
                  <a:pt x="103190" y="557164"/>
                </a:lnTo>
                <a:lnTo>
                  <a:pt x="74091" y="571563"/>
                </a:lnTo>
                <a:lnTo>
                  <a:pt x="76095" y="575536"/>
                </a:lnTo>
                <a:lnTo>
                  <a:pt x="81199" y="585468"/>
                </a:lnTo>
                <a:lnTo>
                  <a:pt x="88038" y="598379"/>
                </a:lnTo>
                <a:lnTo>
                  <a:pt x="95249" y="611289"/>
                </a:lnTo>
                <a:lnTo>
                  <a:pt x="130244" y="603506"/>
                </a:lnTo>
                <a:lnTo>
                  <a:pt x="166718" y="589066"/>
                </a:lnTo>
                <a:lnTo>
                  <a:pt x="203659" y="568333"/>
                </a:lnTo>
                <a:lnTo>
                  <a:pt x="240051" y="541672"/>
                </a:lnTo>
                <a:lnTo>
                  <a:pt x="274882" y="509447"/>
                </a:lnTo>
                <a:lnTo>
                  <a:pt x="307136" y="472021"/>
                </a:lnTo>
                <a:lnTo>
                  <a:pt x="335801" y="429759"/>
                </a:lnTo>
                <a:lnTo>
                  <a:pt x="359860" y="383025"/>
                </a:lnTo>
                <a:lnTo>
                  <a:pt x="372093" y="349300"/>
                </a:lnTo>
                <a:close/>
              </a:path>
              <a:path w="926464" h="611504">
                <a:moveTo>
                  <a:pt x="193128" y="0"/>
                </a:moveTo>
                <a:lnTo>
                  <a:pt x="120134" y="16059"/>
                </a:lnTo>
                <a:lnTo>
                  <a:pt x="83797" y="36003"/>
                </a:lnTo>
                <a:lnTo>
                  <a:pt x="51024" y="63773"/>
                </a:lnTo>
                <a:lnTo>
                  <a:pt x="24405" y="99282"/>
                </a:lnTo>
                <a:lnTo>
                  <a:pt x="6533" y="142442"/>
                </a:lnTo>
                <a:lnTo>
                  <a:pt x="0" y="193166"/>
                </a:lnTo>
                <a:lnTo>
                  <a:pt x="5978" y="241666"/>
                </a:lnTo>
                <a:lnTo>
                  <a:pt x="23129" y="287448"/>
                </a:lnTo>
                <a:lnTo>
                  <a:pt x="50276" y="327791"/>
                </a:lnTo>
                <a:lnTo>
                  <a:pt x="86243" y="359976"/>
                </a:lnTo>
                <a:lnTo>
                  <a:pt x="129854" y="381281"/>
                </a:lnTo>
                <a:lnTo>
                  <a:pt x="179933" y="388988"/>
                </a:lnTo>
                <a:lnTo>
                  <a:pt x="212674" y="386507"/>
                </a:lnTo>
                <a:lnTo>
                  <a:pt x="238585" y="379064"/>
                </a:lnTo>
                <a:lnTo>
                  <a:pt x="262958" y="366662"/>
                </a:lnTo>
                <a:lnTo>
                  <a:pt x="291083" y="349300"/>
                </a:lnTo>
                <a:lnTo>
                  <a:pt x="372093" y="349300"/>
                </a:lnTo>
                <a:lnTo>
                  <a:pt x="378301" y="332183"/>
                </a:lnTo>
                <a:lnTo>
                  <a:pt x="390110" y="277598"/>
                </a:lnTo>
                <a:lnTo>
                  <a:pt x="394271" y="219633"/>
                </a:lnTo>
                <a:lnTo>
                  <a:pt x="387296" y="162440"/>
                </a:lnTo>
                <a:lnTo>
                  <a:pt x="368286" y="113553"/>
                </a:lnTo>
                <a:lnTo>
                  <a:pt x="340109" y="73153"/>
                </a:lnTo>
                <a:lnTo>
                  <a:pt x="305635" y="41417"/>
                </a:lnTo>
                <a:lnTo>
                  <a:pt x="267734" y="18527"/>
                </a:lnTo>
                <a:lnTo>
                  <a:pt x="229275" y="4661"/>
                </a:lnTo>
                <a:lnTo>
                  <a:pt x="193128" y="0"/>
                </a:lnTo>
                <a:close/>
              </a:path>
            </a:pathLst>
          </a:custGeom>
          <a:solidFill>
            <a:srgbClr val="212C56"/>
          </a:solidFill>
          <a:ln>
            <a:solidFill>
              <a:srgbClr val="212C56"/>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92" name="object 7">
            <a:extLst>
              <a:ext uri="{FF2B5EF4-FFF2-40B4-BE49-F238E27FC236}">
                <a16:creationId xmlns:a16="http://schemas.microsoft.com/office/drawing/2014/main" id="{4A2F1918-5897-8B41-AFD9-CBB7DC4E3AC9}"/>
              </a:ext>
            </a:extLst>
          </p:cNvPr>
          <p:cNvSpPr>
            <a:spLocks/>
          </p:cNvSpPr>
          <p:nvPr/>
        </p:nvSpPr>
        <p:spPr bwMode="auto">
          <a:xfrm>
            <a:off x="8632744" y="2092377"/>
            <a:ext cx="561313" cy="2248780"/>
          </a:xfrm>
          <a:custGeom>
            <a:avLst/>
            <a:gdLst>
              <a:gd name="T0" fmla="*/ 973129 w 939800"/>
              <a:gd name="T1" fmla="*/ 52124 h 3049904"/>
              <a:gd name="T2" fmla="*/ 832664 w 939800"/>
              <a:gd name="T3" fmla="*/ 139885 h 3049904"/>
              <a:gd name="T4" fmla="*/ 701303 w 939800"/>
              <a:gd name="T5" fmla="*/ 238561 h 3049904"/>
              <a:gd name="T6" fmla="*/ 579556 w 939800"/>
              <a:gd name="T7" fmla="*/ 347499 h 3049904"/>
              <a:gd name="T8" fmla="*/ 467934 w 939800"/>
              <a:gd name="T9" fmla="*/ 466053 h 3049904"/>
              <a:gd name="T10" fmla="*/ 366949 w 939800"/>
              <a:gd name="T11" fmla="*/ 593572 h 3049904"/>
              <a:gd name="T12" fmla="*/ 277113 w 939800"/>
              <a:gd name="T13" fmla="*/ 729408 h 3049904"/>
              <a:gd name="T14" fmla="*/ 198935 w 939800"/>
              <a:gd name="T15" fmla="*/ 872913 h 3049904"/>
              <a:gd name="T16" fmla="*/ 132927 w 939800"/>
              <a:gd name="T17" fmla="*/ 1023434 h 3049904"/>
              <a:gd name="T18" fmla="*/ 79602 w 939800"/>
              <a:gd name="T19" fmla="*/ 1180327 h 3049904"/>
              <a:gd name="T20" fmla="*/ 39469 w 939800"/>
              <a:gd name="T21" fmla="*/ 1342938 h 3049904"/>
              <a:gd name="T22" fmla="*/ 13039 w 939800"/>
              <a:gd name="T23" fmla="*/ 1510623 h 3049904"/>
              <a:gd name="T24" fmla="*/ 824 w 939800"/>
              <a:gd name="T25" fmla="*/ 1682729 h 3049904"/>
              <a:gd name="T26" fmla="*/ 3285 w 939800"/>
              <a:gd name="T27" fmla="*/ 1857027 h 3049904"/>
              <a:gd name="T28" fmla="*/ 20294 w 939800"/>
              <a:gd name="T29" fmla="*/ 2027728 h 3049904"/>
              <a:gd name="T30" fmla="*/ 51349 w 939800"/>
              <a:gd name="T31" fmla="*/ 2193792 h 3049904"/>
              <a:gd name="T32" fmla="*/ 95937 w 939800"/>
              <a:gd name="T33" fmla="*/ 2354567 h 3049904"/>
              <a:gd name="T34" fmla="*/ 153683 w 939800"/>
              <a:gd name="T35" fmla="*/ 2509717 h 3049904"/>
              <a:gd name="T36" fmla="*/ 223667 w 939800"/>
              <a:gd name="T37" fmla="*/ 2657659 h 3049904"/>
              <a:gd name="T38" fmla="*/ 305788 w 939800"/>
              <a:gd name="T39" fmla="*/ 2798676 h 3049904"/>
              <a:gd name="T40" fmla="*/ 399397 w 939800"/>
              <a:gd name="T41" fmla="*/ 2931809 h 3049904"/>
              <a:gd name="T42" fmla="*/ 503985 w 939800"/>
              <a:gd name="T43" fmla="*/ 3056408 h 3049904"/>
              <a:gd name="T44" fmla="*/ 619039 w 939800"/>
              <a:gd name="T45" fmla="*/ 3171826 h 3049904"/>
              <a:gd name="T46" fmla="*/ 744048 w 939800"/>
              <a:gd name="T47" fmla="*/ 3277411 h 3049904"/>
              <a:gd name="T48" fmla="*/ 878500 w 939800"/>
              <a:gd name="T49" fmla="*/ 3372515 h 3049904"/>
              <a:gd name="T50" fmla="*/ 1021885 w 939800"/>
              <a:gd name="T51" fmla="*/ 3456489 h 3049904"/>
              <a:gd name="T52" fmla="*/ 1024777 w 939800"/>
              <a:gd name="T53" fmla="*/ 3309267 h 3049904"/>
              <a:gd name="T54" fmla="*/ 889351 w 939800"/>
              <a:gd name="T55" fmla="*/ 3219145 h 3049904"/>
              <a:gd name="T56" fmla="*/ 762069 w 939800"/>
              <a:gd name="T57" fmla="*/ 3117318 h 3049904"/>
              <a:gd name="T58" fmla="*/ 643821 w 939800"/>
              <a:gd name="T59" fmla="*/ 3004550 h 3049904"/>
              <a:gd name="T60" fmla="*/ 535493 w 939800"/>
              <a:gd name="T61" fmla="*/ 2881598 h 3049904"/>
              <a:gd name="T62" fmla="*/ 437970 w 939800"/>
              <a:gd name="T63" fmla="*/ 2749224 h 3049904"/>
              <a:gd name="T64" fmla="*/ 352138 w 939800"/>
              <a:gd name="T65" fmla="*/ 2608182 h 3049904"/>
              <a:gd name="T66" fmla="*/ 278886 w 939800"/>
              <a:gd name="T67" fmla="*/ 2459237 h 3049904"/>
              <a:gd name="T68" fmla="*/ 219098 w 939800"/>
              <a:gd name="T69" fmla="*/ 2303144 h 3049904"/>
              <a:gd name="T70" fmla="*/ 173660 w 939800"/>
              <a:gd name="T71" fmla="*/ 2140664 h 3049904"/>
              <a:gd name="T72" fmla="*/ 143461 w 939800"/>
              <a:gd name="T73" fmla="*/ 1972556 h 3049904"/>
              <a:gd name="T74" fmla="*/ 129379 w 939800"/>
              <a:gd name="T75" fmla="*/ 1799207 h 3049904"/>
              <a:gd name="T76" fmla="*/ 132230 w 939800"/>
              <a:gd name="T77" fmla="*/ 1624202 h 3049904"/>
              <a:gd name="T78" fmla="*/ 151780 w 939800"/>
              <a:gd name="T79" fmla="*/ 1452756 h 3049904"/>
              <a:gd name="T80" fmla="*/ 187156 w 939800"/>
              <a:gd name="T81" fmla="*/ 1286434 h 3049904"/>
              <a:gd name="T82" fmla="*/ 237476 w 939800"/>
              <a:gd name="T83" fmla="*/ 1125994 h 3049904"/>
              <a:gd name="T84" fmla="*/ 301850 w 939800"/>
              <a:gd name="T85" fmla="*/ 972196 h 3049904"/>
              <a:gd name="T86" fmla="*/ 379394 w 939800"/>
              <a:gd name="T87" fmla="*/ 825798 h 3049904"/>
              <a:gd name="T88" fmla="*/ 469222 w 939800"/>
              <a:gd name="T89" fmla="*/ 687563 h 3049904"/>
              <a:gd name="T90" fmla="*/ 570445 w 939800"/>
              <a:gd name="T91" fmla="*/ 558245 h 3049904"/>
              <a:gd name="T92" fmla="*/ 682179 w 939800"/>
              <a:gd name="T93" fmla="*/ 438607 h 3049904"/>
              <a:gd name="T94" fmla="*/ 803536 w 939800"/>
              <a:gd name="T95" fmla="*/ 329408 h 3049904"/>
              <a:gd name="T96" fmla="*/ 933632 w 939800"/>
              <a:gd name="T97" fmla="*/ 231405 h 3049904"/>
              <a:gd name="T98" fmla="*/ 1071577 w 939800"/>
              <a:gd name="T99" fmla="*/ 145361 h 30499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39800" h="3049904">
                <a:moveTo>
                  <a:pt x="939279" y="0"/>
                </a:moveTo>
                <a:lnTo>
                  <a:pt x="895722" y="22254"/>
                </a:lnTo>
                <a:lnTo>
                  <a:pt x="852985" y="45654"/>
                </a:lnTo>
                <a:lnTo>
                  <a:pt x="811085" y="70180"/>
                </a:lnTo>
                <a:lnTo>
                  <a:pt x="770039" y="95809"/>
                </a:lnTo>
                <a:lnTo>
                  <a:pt x="729862" y="122522"/>
                </a:lnTo>
                <a:lnTo>
                  <a:pt x="690572" y="150297"/>
                </a:lnTo>
                <a:lnTo>
                  <a:pt x="652186" y="179113"/>
                </a:lnTo>
                <a:lnTo>
                  <a:pt x="614719" y="208949"/>
                </a:lnTo>
                <a:lnTo>
                  <a:pt x="578188" y="239783"/>
                </a:lnTo>
                <a:lnTo>
                  <a:pt x="542611" y="271596"/>
                </a:lnTo>
                <a:lnTo>
                  <a:pt x="508003" y="304365"/>
                </a:lnTo>
                <a:lnTo>
                  <a:pt x="474381" y="338069"/>
                </a:lnTo>
                <a:lnTo>
                  <a:pt x="441762" y="372689"/>
                </a:lnTo>
                <a:lnTo>
                  <a:pt x="410162" y="408202"/>
                </a:lnTo>
                <a:lnTo>
                  <a:pt x="379599" y="444588"/>
                </a:lnTo>
                <a:lnTo>
                  <a:pt x="350087" y="481825"/>
                </a:lnTo>
                <a:lnTo>
                  <a:pt x="321645" y="519892"/>
                </a:lnTo>
                <a:lnTo>
                  <a:pt x="294289" y="558769"/>
                </a:lnTo>
                <a:lnTo>
                  <a:pt x="268035" y="598435"/>
                </a:lnTo>
                <a:lnTo>
                  <a:pt x="242900" y="638867"/>
                </a:lnTo>
                <a:lnTo>
                  <a:pt x="218900" y="680046"/>
                </a:lnTo>
                <a:lnTo>
                  <a:pt x="196053" y="721950"/>
                </a:lnTo>
                <a:lnTo>
                  <a:pt x="174374" y="764558"/>
                </a:lnTo>
                <a:lnTo>
                  <a:pt x="153805" y="808022"/>
                </a:lnTo>
                <a:lnTo>
                  <a:pt x="134589" y="851802"/>
                </a:lnTo>
                <a:lnTo>
                  <a:pt x="116516" y="896396"/>
                </a:lnTo>
                <a:lnTo>
                  <a:pt x="99678" y="941609"/>
                </a:lnTo>
                <a:lnTo>
                  <a:pt x="84092" y="987422"/>
                </a:lnTo>
                <a:lnTo>
                  <a:pt x="69774" y="1033813"/>
                </a:lnTo>
                <a:lnTo>
                  <a:pt x="56741" y="1080760"/>
                </a:lnTo>
                <a:lnTo>
                  <a:pt x="45009" y="1128243"/>
                </a:lnTo>
                <a:lnTo>
                  <a:pt x="34596" y="1176240"/>
                </a:lnTo>
                <a:lnTo>
                  <a:pt x="25517" y="1224731"/>
                </a:lnTo>
                <a:lnTo>
                  <a:pt x="17789" y="1273695"/>
                </a:lnTo>
                <a:lnTo>
                  <a:pt x="11429" y="1323110"/>
                </a:lnTo>
                <a:lnTo>
                  <a:pt x="6453" y="1372955"/>
                </a:lnTo>
                <a:lnTo>
                  <a:pt x="2879" y="1423210"/>
                </a:lnTo>
                <a:lnTo>
                  <a:pt x="722" y="1473853"/>
                </a:lnTo>
                <a:lnTo>
                  <a:pt x="0" y="1524863"/>
                </a:lnTo>
                <a:lnTo>
                  <a:pt x="736" y="1576198"/>
                </a:lnTo>
                <a:lnTo>
                  <a:pt x="2879" y="1626515"/>
                </a:lnTo>
                <a:lnTo>
                  <a:pt x="6453" y="1676768"/>
                </a:lnTo>
                <a:lnTo>
                  <a:pt x="11429" y="1726613"/>
                </a:lnTo>
                <a:lnTo>
                  <a:pt x="17789" y="1776027"/>
                </a:lnTo>
                <a:lnTo>
                  <a:pt x="25517" y="1824990"/>
                </a:lnTo>
                <a:lnTo>
                  <a:pt x="34596" y="1873480"/>
                </a:lnTo>
                <a:lnTo>
                  <a:pt x="45009" y="1921477"/>
                </a:lnTo>
                <a:lnTo>
                  <a:pt x="56741" y="1968959"/>
                </a:lnTo>
                <a:lnTo>
                  <a:pt x="69774" y="2015906"/>
                </a:lnTo>
                <a:lnTo>
                  <a:pt x="84092" y="2062295"/>
                </a:lnTo>
                <a:lnTo>
                  <a:pt x="99678" y="2108108"/>
                </a:lnTo>
                <a:lnTo>
                  <a:pt x="116516" y="2153321"/>
                </a:lnTo>
                <a:lnTo>
                  <a:pt x="134709" y="2198187"/>
                </a:lnTo>
                <a:lnTo>
                  <a:pt x="153881" y="2241866"/>
                </a:lnTo>
                <a:lnTo>
                  <a:pt x="174374" y="2285157"/>
                </a:lnTo>
                <a:lnTo>
                  <a:pt x="196053" y="2327764"/>
                </a:lnTo>
                <a:lnTo>
                  <a:pt x="218900" y="2369667"/>
                </a:lnTo>
                <a:lnTo>
                  <a:pt x="242900" y="2410845"/>
                </a:lnTo>
                <a:lnTo>
                  <a:pt x="268035" y="2451277"/>
                </a:lnTo>
                <a:lnTo>
                  <a:pt x="294289" y="2490942"/>
                </a:lnTo>
                <a:lnTo>
                  <a:pt x="321645" y="2529818"/>
                </a:lnTo>
                <a:lnTo>
                  <a:pt x="350087" y="2567884"/>
                </a:lnTo>
                <a:lnTo>
                  <a:pt x="379599" y="2605121"/>
                </a:lnTo>
                <a:lnTo>
                  <a:pt x="410162" y="2641505"/>
                </a:lnTo>
                <a:lnTo>
                  <a:pt x="441762" y="2677017"/>
                </a:lnTo>
                <a:lnTo>
                  <a:pt x="474381" y="2711636"/>
                </a:lnTo>
                <a:lnTo>
                  <a:pt x="508003" y="2745340"/>
                </a:lnTo>
                <a:lnTo>
                  <a:pt x="542611" y="2778108"/>
                </a:lnTo>
                <a:lnTo>
                  <a:pt x="578188" y="2809919"/>
                </a:lnTo>
                <a:lnTo>
                  <a:pt x="614719" y="2840752"/>
                </a:lnTo>
                <a:lnTo>
                  <a:pt x="652186" y="2870587"/>
                </a:lnTo>
                <a:lnTo>
                  <a:pt x="690572" y="2899401"/>
                </a:lnTo>
                <a:lnTo>
                  <a:pt x="729862" y="2927175"/>
                </a:lnTo>
                <a:lnTo>
                  <a:pt x="770039" y="2953886"/>
                </a:lnTo>
                <a:lnTo>
                  <a:pt x="811085" y="2979514"/>
                </a:lnTo>
                <a:lnTo>
                  <a:pt x="852985" y="3004038"/>
                </a:lnTo>
                <a:lnTo>
                  <a:pt x="895722" y="3027436"/>
                </a:lnTo>
                <a:lnTo>
                  <a:pt x="939279" y="3049689"/>
                </a:lnTo>
                <a:lnTo>
                  <a:pt x="939279" y="2922409"/>
                </a:lnTo>
                <a:lnTo>
                  <a:pt x="898257" y="2898489"/>
                </a:lnTo>
                <a:lnTo>
                  <a:pt x="857942" y="2873357"/>
                </a:lnTo>
                <a:lnTo>
                  <a:pt x="818364" y="2847036"/>
                </a:lnTo>
                <a:lnTo>
                  <a:pt x="779550" y="2819553"/>
                </a:lnTo>
                <a:lnTo>
                  <a:pt x="741529" y="2790930"/>
                </a:lnTo>
                <a:lnTo>
                  <a:pt x="704330" y="2761193"/>
                </a:lnTo>
                <a:lnTo>
                  <a:pt x="667983" y="2730367"/>
                </a:lnTo>
                <a:lnTo>
                  <a:pt x="632515" y="2698475"/>
                </a:lnTo>
                <a:lnTo>
                  <a:pt x="597956" y="2665544"/>
                </a:lnTo>
                <a:lnTo>
                  <a:pt x="564334" y="2631596"/>
                </a:lnTo>
                <a:lnTo>
                  <a:pt x="531678" y="2596658"/>
                </a:lnTo>
                <a:lnTo>
                  <a:pt x="500017" y="2560754"/>
                </a:lnTo>
                <a:lnTo>
                  <a:pt x="469380" y="2523907"/>
                </a:lnTo>
                <a:lnTo>
                  <a:pt x="439795" y="2486143"/>
                </a:lnTo>
                <a:lnTo>
                  <a:pt x="411291" y="2447487"/>
                </a:lnTo>
                <a:lnTo>
                  <a:pt x="383897" y="2407963"/>
                </a:lnTo>
                <a:lnTo>
                  <a:pt x="357642" y="2367596"/>
                </a:lnTo>
                <a:lnTo>
                  <a:pt x="332554" y="2326410"/>
                </a:lnTo>
                <a:lnTo>
                  <a:pt x="308663" y="2284430"/>
                </a:lnTo>
                <a:lnTo>
                  <a:pt x="285997" y="2241681"/>
                </a:lnTo>
                <a:lnTo>
                  <a:pt x="264460" y="2197914"/>
                </a:lnTo>
                <a:lnTo>
                  <a:pt x="244454" y="2153973"/>
                </a:lnTo>
                <a:lnTo>
                  <a:pt x="225636" y="2109063"/>
                </a:lnTo>
                <a:lnTo>
                  <a:pt x="208157" y="2063483"/>
                </a:lnTo>
                <a:lnTo>
                  <a:pt x="192048" y="2017256"/>
                </a:lnTo>
                <a:lnTo>
                  <a:pt x="177336" y="1970408"/>
                </a:lnTo>
                <a:lnTo>
                  <a:pt x="164050" y="1922962"/>
                </a:lnTo>
                <a:lnTo>
                  <a:pt x="152220" y="1874944"/>
                </a:lnTo>
                <a:lnTo>
                  <a:pt x="141874" y="1826379"/>
                </a:lnTo>
                <a:lnTo>
                  <a:pt x="133041" y="1777290"/>
                </a:lnTo>
                <a:lnTo>
                  <a:pt x="125749" y="1727703"/>
                </a:lnTo>
                <a:lnTo>
                  <a:pt x="120027" y="1677643"/>
                </a:lnTo>
                <a:lnTo>
                  <a:pt x="115905" y="1627132"/>
                </a:lnTo>
                <a:lnTo>
                  <a:pt x="113405" y="1575872"/>
                </a:lnTo>
                <a:lnTo>
                  <a:pt x="112572" y="1524863"/>
                </a:lnTo>
                <a:lnTo>
                  <a:pt x="113410" y="1473526"/>
                </a:lnTo>
                <a:lnTo>
                  <a:pt x="115905" y="1422590"/>
                </a:lnTo>
                <a:lnTo>
                  <a:pt x="120027" y="1372077"/>
                </a:lnTo>
                <a:lnTo>
                  <a:pt x="125749" y="1322015"/>
                </a:lnTo>
                <a:lnTo>
                  <a:pt x="133041" y="1272426"/>
                </a:lnTo>
                <a:lnTo>
                  <a:pt x="141874" y="1223335"/>
                </a:lnTo>
                <a:lnTo>
                  <a:pt x="152220" y="1174768"/>
                </a:lnTo>
                <a:lnTo>
                  <a:pt x="164050" y="1126749"/>
                </a:lnTo>
                <a:lnTo>
                  <a:pt x="177336" y="1079302"/>
                </a:lnTo>
                <a:lnTo>
                  <a:pt x="192048" y="1032452"/>
                </a:lnTo>
                <a:lnTo>
                  <a:pt x="208157" y="986224"/>
                </a:lnTo>
                <a:lnTo>
                  <a:pt x="225636" y="940643"/>
                </a:lnTo>
                <a:lnTo>
                  <a:pt x="244454" y="895732"/>
                </a:lnTo>
                <a:lnTo>
                  <a:pt x="264584" y="851517"/>
                </a:lnTo>
                <a:lnTo>
                  <a:pt x="286089" y="807849"/>
                </a:lnTo>
                <a:lnTo>
                  <a:pt x="308663" y="765273"/>
                </a:lnTo>
                <a:lnTo>
                  <a:pt x="332554" y="723292"/>
                </a:lnTo>
                <a:lnTo>
                  <a:pt x="357642" y="682106"/>
                </a:lnTo>
                <a:lnTo>
                  <a:pt x="383897" y="641739"/>
                </a:lnTo>
                <a:lnTo>
                  <a:pt x="411291" y="602215"/>
                </a:lnTo>
                <a:lnTo>
                  <a:pt x="439795" y="563559"/>
                </a:lnTo>
                <a:lnTo>
                  <a:pt x="469380" y="525796"/>
                </a:lnTo>
                <a:lnTo>
                  <a:pt x="500017" y="488950"/>
                </a:lnTo>
                <a:lnTo>
                  <a:pt x="531678" y="453046"/>
                </a:lnTo>
                <a:lnTo>
                  <a:pt x="564334" y="418109"/>
                </a:lnTo>
                <a:lnTo>
                  <a:pt x="597956" y="384163"/>
                </a:lnTo>
                <a:lnTo>
                  <a:pt x="632515" y="351232"/>
                </a:lnTo>
                <a:lnTo>
                  <a:pt x="667983" y="319343"/>
                </a:lnTo>
                <a:lnTo>
                  <a:pt x="704330" y="288518"/>
                </a:lnTo>
                <a:lnTo>
                  <a:pt x="741529" y="258783"/>
                </a:lnTo>
                <a:lnTo>
                  <a:pt x="779550" y="230162"/>
                </a:lnTo>
                <a:lnTo>
                  <a:pt x="818364" y="202681"/>
                </a:lnTo>
                <a:lnTo>
                  <a:pt x="857942" y="176363"/>
                </a:lnTo>
                <a:lnTo>
                  <a:pt x="898257" y="151234"/>
                </a:lnTo>
                <a:lnTo>
                  <a:pt x="939279" y="127317"/>
                </a:lnTo>
                <a:lnTo>
                  <a:pt x="939279" y="0"/>
                </a:lnTo>
                <a:close/>
              </a:path>
            </a:pathLst>
          </a:custGeom>
          <a:solidFill>
            <a:srgbClr val="212C56"/>
          </a:solidFill>
          <a:ln w="9525">
            <a:solidFill>
              <a:srgbClr val="000000"/>
            </a:solidFill>
            <a:round/>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93" name="object 8">
            <a:extLst>
              <a:ext uri="{FF2B5EF4-FFF2-40B4-BE49-F238E27FC236}">
                <a16:creationId xmlns:a16="http://schemas.microsoft.com/office/drawing/2014/main" id="{8B7E59CE-F57F-6444-8FAC-4C252910B586}"/>
              </a:ext>
            </a:extLst>
          </p:cNvPr>
          <p:cNvSpPr>
            <a:spLocks/>
          </p:cNvSpPr>
          <p:nvPr/>
        </p:nvSpPr>
        <p:spPr bwMode="auto">
          <a:xfrm>
            <a:off x="9572571" y="1808421"/>
            <a:ext cx="782476" cy="478940"/>
          </a:xfrm>
          <a:custGeom>
            <a:avLst/>
            <a:gdLst>
              <a:gd name="T0" fmla="*/ 260329 w 926464"/>
              <a:gd name="T1" fmla="*/ 25560 h 611504"/>
              <a:gd name="T2" fmla="*/ 176432 w 926464"/>
              <a:gd name="T3" fmla="*/ 80081 h 611504"/>
              <a:gd name="T4" fmla="*/ 99685 w 926464"/>
              <a:gd name="T5" fmla="*/ 160208 h 611504"/>
              <a:gd name="T6" fmla="*/ 39367 w 926464"/>
              <a:gd name="T7" fmla="*/ 262594 h 611504"/>
              <a:gd name="T8" fmla="*/ 4760 w 926464"/>
              <a:gd name="T9" fmla="*/ 383884 h 611504"/>
              <a:gd name="T10" fmla="*/ 7980 w 926464"/>
              <a:gd name="T11" fmla="*/ 516375 h 611504"/>
              <a:gd name="T12" fmla="*/ 61967 w 926464"/>
              <a:gd name="T13" fmla="*/ 619102 h 611504"/>
              <a:gd name="T14" fmla="*/ 144762 w 926464"/>
              <a:gd name="T15" fmla="*/ 681951 h 611504"/>
              <a:gd name="T16" fmla="*/ 230087 w 926464"/>
              <a:gd name="T17" fmla="*/ 703267 h 611504"/>
              <a:gd name="T18" fmla="*/ 313624 w 926464"/>
              <a:gd name="T19" fmla="*/ 684791 h 611504"/>
              <a:gd name="T20" fmla="*/ 392723 w 926464"/>
              <a:gd name="T21" fmla="*/ 629894 h 611504"/>
              <a:gd name="T22" fmla="*/ 443645 w 926464"/>
              <a:gd name="T23" fmla="*/ 539382 h 611504"/>
              <a:gd name="T24" fmla="*/ 444282 w 926464"/>
              <a:gd name="T25" fmla="*/ 425232 h 611504"/>
              <a:gd name="T26" fmla="*/ 393590 w 926464"/>
              <a:gd name="T27" fmla="*/ 326156 h 611504"/>
              <a:gd name="T28" fmla="*/ 118051 w 926464"/>
              <a:gd name="T29" fmla="*/ 301397 h 611504"/>
              <a:gd name="T30" fmla="*/ 160122 w 926464"/>
              <a:gd name="T31" fmla="*/ 207292 h 611504"/>
              <a:gd name="T32" fmla="*/ 244776 w 926464"/>
              <a:gd name="T33" fmla="*/ 122666 h 611504"/>
              <a:gd name="T34" fmla="*/ 333034 w 926464"/>
              <a:gd name="T35" fmla="*/ 62214 h 611504"/>
              <a:gd name="T36" fmla="*/ 364039 w 926464"/>
              <a:gd name="T37" fmla="*/ 41084 h 611504"/>
              <a:gd name="T38" fmla="*/ 350362 w 926464"/>
              <a:gd name="T39" fmla="*/ 14838 h 611504"/>
              <a:gd name="T40" fmla="*/ 245229 w 926464"/>
              <a:gd name="T41" fmla="*/ 255751 h 611504"/>
              <a:gd name="T42" fmla="*/ 178130 w 926464"/>
              <a:gd name="T43" fmla="*/ 267155 h 611504"/>
              <a:gd name="T44" fmla="*/ 118051 w 926464"/>
              <a:gd name="T45" fmla="*/ 301397 h 611504"/>
              <a:gd name="T46" fmla="*/ 352432 w 926464"/>
              <a:gd name="T47" fmla="*/ 289130 h 611504"/>
              <a:gd name="T48" fmla="*/ 245229 w 926464"/>
              <a:gd name="T49" fmla="*/ 255751 h 611504"/>
              <a:gd name="T50" fmla="*/ 868896 w 926464"/>
              <a:gd name="T51" fmla="*/ 25560 h 611504"/>
              <a:gd name="T52" fmla="*/ 784996 w 926464"/>
              <a:gd name="T53" fmla="*/ 80081 h 611504"/>
              <a:gd name="T54" fmla="*/ 708245 w 926464"/>
              <a:gd name="T55" fmla="*/ 160208 h 611504"/>
              <a:gd name="T56" fmla="*/ 647924 w 926464"/>
              <a:gd name="T57" fmla="*/ 262594 h 611504"/>
              <a:gd name="T58" fmla="*/ 613315 w 926464"/>
              <a:gd name="T59" fmla="*/ 383884 h 611504"/>
              <a:gd name="T60" fmla="*/ 616534 w 926464"/>
              <a:gd name="T61" fmla="*/ 516375 h 611504"/>
              <a:gd name="T62" fmla="*/ 670518 w 926464"/>
              <a:gd name="T63" fmla="*/ 619102 h 611504"/>
              <a:gd name="T64" fmla="*/ 753319 w 926464"/>
              <a:gd name="T65" fmla="*/ 681951 h 611504"/>
              <a:gd name="T66" fmla="*/ 838670 w 926464"/>
              <a:gd name="T67" fmla="*/ 703267 h 611504"/>
              <a:gd name="T68" fmla="*/ 922190 w 926464"/>
              <a:gd name="T69" fmla="*/ 684791 h 611504"/>
              <a:gd name="T70" fmla="*/ 1001279 w 926464"/>
              <a:gd name="T71" fmla="*/ 629894 h 611504"/>
              <a:gd name="T72" fmla="*/ 1052198 w 926464"/>
              <a:gd name="T73" fmla="*/ 539382 h 611504"/>
              <a:gd name="T74" fmla="*/ 1052838 w 926464"/>
              <a:gd name="T75" fmla="*/ 425232 h 611504"/>
              <a:gd name="T76" fmla="*/ 1002158 w 926464"/>
              <a:gd name="T77" fmla="*/ 326156 h 611504"/>
              <a:gd name="T78" fmla="*/ 726620 w 926464"/>
              <a:gd name="T79" fmla="*/ 301397 h 611504"/>
              <a:gd name="T80" fmla="*/ 768697 w 926464"/>
              <a:gd name="T81" fmla="*/ 207292 h 611504"/>
              <a:gd name="T82" fmla="*/ 853352 w 926464"/>
              <a:gd name="T83" fmla="*/ 122666 h 611504"/>
              <a:gd name="T84" fmla="*/ 941612 w 926464"/>
              <a:gd name="T85" fmla="*/ 62214 h 611504"/>
              <a:gd name="T86" fmla="*/ 972617 w 926464"/>
              <a:gd name="T87" fmla="*/ 41084 h 611504"/>
              <a:gd name="T88" fmla="*/ 958922 w 926464"/>
              <a:gd name="T89" fmla="*/ 14838 h 611504"/>
              <a:gd name="T90" fmla="*/ 853812 w 926464"/>
              <a:gd name="T91" fmla="*/ 255751 h 611504"/>
              <a:gd name="T92" fmla="*/ 786696 w 926464"/>
              <a:gd name="T93" fmla="*/ 267155 h 611504"/>
              <a:gd name="T94" fmla="*/ 726620 w 926464"/>
              <a:gd name="T95" fmla="*/ 301397 h 611504"/>
              <a:gd name="T96" fmla="*/ 961008 w 926464"/>
              <a:gd name="T97" fmla="*/ 289130 h 611504"/>
              <a:gd name="T98" fmla="*/ 853812 w 926464"/>
              <a:gd name="T99" fmla="*/ 255751 h 6115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26464" h="611504">
                <a:moveTo>
                  <a:pt x="298983" y="0"/>
                </a:moveTo>
                <a:lnTo>
                  <a:pt x="227522" y="22215"/>
                </a:lnTo>
                <a:lnTo>
                  <a:pt x="190586" y="42944"/>
                </a:lnTo>
                <a:lnTo>
                  <a:pt x="154198" y="69602"/>
                </a:lnTo>
                <a:lnTo>
                  <a:pt x="119372" y="101824"/>
                </a:lnTo>
                <a:lnTo>
                  <a:pt x="87122" y="139247"/>
                </a:lnTo>
                <a:lnTo>
                  <a:pt x="58462" y="181505"/>
                </a:lnTo>
                <a:lnTo>
                  <a:pt x="34405" y="228236"/>
                </a:lnTo>
                <a:lnTo>
                  <a:pt x="15967" y="279074"/>
                </a:lnTo>
                <a:lnTo>
                  <a:pt x="4160" y="333656"/>
                </a:lnTo>
                <a:lnTo>
                  <a:pt x="0" y="391617"/>
                </a:lnTo>
                <a:lnTo>
                  <a:pt x="6974" y="448810"/>
                </a:lnTo>
                <a:lnTo>
                  <a:pt x="25983" y="497697"/>
                </a:lnTo>
                <a:lnTo>
                  <a:pt x="54158" y="538097"/>
                </a:lnTo>
                <a:lnTo>
                  <a:pt x="88626" y="569833"/>
                </a:lnTo>
                <a:lnTo>
                  <a:pt x="126518" y="592723"/>
                </a:lnTo>
                <a:lnTo>
                  <a:pt x="164963" y="606589"/>
                </a:lnTo>
                <a:lnTo>
                  <a:pt x="201091" y="611250"/>
                </a:lnTo>
                <a:lnTo>
                  <a:pt x="236785" y="607221"/>
                </a:lnTo>
                <a:lnTo>
                  <a:pt x="274101" y="595191"/>
                </a:lnTo>
                <a:lnTo>
                  <a:pt x="310448" y="575247"/>
                </a:lnTo>
                <a:lnTo>
                  <a:pt x="343231" y="547477"/>
                </a:lnTo>
                <a:lnTo>
                  <a:pt x="369858" y="511968"/>
                </a:lnTo>
                <a:lnTo>
                  <a:pt x="387736" y="468808"/>
                </a:lnTo>
                <a:lnTo>
                  <a:pt x="394271" y="418083"/>
                </a:lnTo>
                <a:lnTo>
                  <a:pt x="388292" y="369594"/>
                </a:lnTo>
                <a:lnTo>
                  <a:pt x="371139" y="323820"/>
                </a:lnTo>
                <a:lnTo>
                  <a:pt x="343989" y="283481"/>
                </a:lnTo>
                <a:lnTo>
                  <a:pt x="319937" y="261962"/>
                </a:lnTo>
                <a:lnTo>
                  <a:pt x="103174" y="261962"/>
                </a:lnTo>
                <a:lnTo>
                  <a:pt x="114777" y="220835"/>
                </a:lnTo>
                <a:lnTo>
                  <a:pt x="139943" y="180170"/>
                </a:lnTo>
                <a:lnTo>
                  <a:pt x="174413" y="141565"/>
                </a:lnTo>
                <a:lnTo>
                  <a:pt x="213929" y="106616"/>
                </a:lnTo>
                <a:lnTo>
                  <a:pt x="254232" y="76921"/>
                </a:lnTo>
                <a:lnTo>
                  <a:pt x="291064" y="54074"/>
                </a:lnTo>
                <a:lnTo>
                  <a:pt x="320167" y="39674"/>
                </a:lnTo>
                <a:lnTo>
                  <a:pt x="318162" y="35708"/>
                </a:lnTo>
                <a:lnTo>
                  <a:pt x="313056" y="25790"/>
                </a:lnTo>
                <a:lnTo>
                  <a:pt x="306209" y="12896"/>
                </a:lnTo>
                <a:lnTo>
                  <a:pt x="298983" y="0"/>
                </a:lnTo>
                <a:close/>
              </a:path>
              <a:path w="926464" h="611504">
                <a:moveTo>
                  <a:pt x="214325" y="222288"/>
                </a:moveTo>
                <a:lnTo>
                  <a:pt x="181591" y="224765"/>
                </a:lnTo>
                <a:lnTo>
                  <a:pt x="155682" y="232200"/>
                </a:lnTo>
                <a:lnTo>
                  <a:pt x="131307" y="244598"/>
                </a:lnTo>
                <a:lnTo>
                  <a:pt x="103174" y="261962"/>
                </a:lnTo>
                <a:lnTo>
                  <a:pt x="319937" y="261962"/>
                </a:lnTo>
                <a:lnTo>
                  <a:pt x="308018" y="251299"/>
                </a:lnTo>
                <a:lnTo>
                  <a:pt x="264405" y="229994"/>
                </a:lnTo>
                <a:lnTo>
                  <a:pt x="214325" y="222288"/>
                </a:lnTo>
                <a:close/>
              </a:path>
              <a:path w="926464" h="611504">
                <a:moveTo>
                  <a:pt x="830859" y="0"/>
                </a:moveTo>
                <a:lnTo>
                  <a:pt x="759397" y="22215"/>
                </a:lnTo>
                <a:lnTo>
                  <a:pt x="722460" y="42944"/>
                </a:lnTo>
                <a:lnTo>
                  <a:pt x="686070" y="69602"/>
                </a:lnTo>
                <a:lnTo>
                  <a:pt x="651242" y="101824"/>
                </a:lnTo>
                <a:lnTo>
                  <a:pt x="618991" y="139247"/>
                </a:lnTo>
                <a:lnTo>
                  <a:pt x="590329" y="181505"/>
                </a:lnTo>
                <a:lnTo>
                  <a:pt x="566271" y="228236"/>
                </a:lnTo>
                <a:lnTo>
                  <a:pt x="547831" y="279074"/>
                </a:lnTo>
                <a:lnTo>
                  <a:pt x="536024" y="333656"/>
                </a:lnTo>
                <a:lnTo>
                  <a:pt x="531863" y="391617"/>
                </a:lnTo>
                <a:lnTo>
                  <a:pt x="538837" y="448810"/>
                </a:lnTo>
                <a:lnTo>
                  <a:pt x="557845" y="497697"/>
                </a:lnTo>
                <a:lnTo>
                  <a:pt x="586019" y="538097"/>
                </a:lnTo>
                <a:lnTo>
                  <a:pt x="620489" y="569833"/>
                </a:lnTo>
                <a:lnTo>
                  <a:pt x="658385" y="592723"/>
                </a:lnTo>
                <a:lnTo>
                  <a:pt x="696839" y="606589"/>
                </a:lnTo>
                <a:lnTo>
                  <a:pt x="732980" y="611250"/>
                </a:lnTo>
                <a:lnTo>
                  <a:pt x="768664" y="607221"/>
                </a:lnTo>
                <a:lnTo>
                  <a:pt x="805974" y="595191"/>
                </a:lnTo>
                <a:lnTo>
                  <a:pt x="842316" y="575247"/>
                </a:lnTo>
                <a:lnTo>
                  <a:pt x="875096" y="547477"/>
                </a:lnTo>
                <a:lnTo>
                  <a:pt x="901722" y="511968"/>
                </a:lnTo>
                <a:lnTo>
                  <a:pt x="919599" y="468808"/>
                </a:lnTo>
                <a:lnTo>
                  <a:pt x="926134" y="418083"/>
                </a:lnTo>
                <a:lnTo>
                  <a:pt x="920157" y="369594"/>
                </a:lnTo>
                <a:lnTo>
                  <a:pt x="903009" y="323820"/>
                </a:lnTo>
                <a:lnTo>
                  <a:pt x="875865" y="283481"/>
                </a:lnTo>
                <a:lnTo>
                  <a:pt x="851817" y="261962"/>
                </a:lnTo>
                <a:lnTo>
                  <a:pt x="635050" y="261962"/>
                </a:lnTo>
                <a:lnTo>
                  <a:pt x="646657" y="220835"/>
                </a:lnTo>
                <a:lnTo>
                  <a:pt x="671825" y="180170"/>
                </a:lnTo>
                <a:lnTo>
                  <a:pt x="706295" y="141565"/>
                </a:lnTo>
                <a:lnTo>
                  <a:pt x="745811" y="106616"/>
                </a:lnTo>
                <a:lnTo>
                  <a:pt x="786115" y="76921"/>
                </a:lnTo>
                <a:lnTo>
                  <a:pt x="822949" y="54074"/>
                </a:lnTo>
                <a:lnTo>
                  <a:pt x="852055" y="39674"/>
                </a:lnTo>
                <a:lnTo>
                  <a:pt x="850045" y="35708"/>
                </a:lnTo>
                <a:lnTo>
                  <a:pt x="844929" y="25790"/>
                </a:lnTo>
                <a:lnTo>
                  <a:pt x="838077" y="12896"/>
                </a:lnTo>
                <a:lnTo>
                  <a:pt x="830859" y="0"/>
                </a:lnTo>
                <a:close/>
              </a:path>
              <a:path w="926464" h="611504">
                <a:moveTo>
                  <a:pt x="746213" y="222288"/>
                </a:moveTo>
                <a:lnTo>
                  <a:pt x="713471" y="224765"/>
                </a:lnTo>
                <a:lnTo>
                  <a:pt x="687555" y="232200"/>
                </a:lnTo>
                <a:lnTo>
                  <a:pt x="663178" y="244598"/>
                </a:lnTo>
                <a:lnTo>
                  <a:pt x="635050" y="261962"/>
                </a:lnTo>
                <a:lnTo>
                  <a:pt x="851817" y="261962"/>
                </a:lnTo>
                <a:lnTo>
                  <a:pt x="839900" y="251299"/>
                </a:lnTo>
                <a:lnTo>
                  <a:pt x="796291" y="229994"/>
                </a:lnTo>
                <a:lnTo>
                  <a:pt x="746213" y="222288"/>
                </a:lnTo>
                <a:close/>
              </a:path>
            </a:pathLst>
          </a:custGeom>
          <a:solidFill>
            <a:srgbClr val="212C56"/>
          </a:solidFill>
          <a:ln>
            <a:solidFill>
              <a:srgbClr val="212C56"/>
            </a:solid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616161"/>
              </a:solidFill>
              <a:effectLst/>
              <a:uLnTx/>
              <a:uFillTx/>
              <a:latin typeface="Calibri"/>
              <a:ea typeface="+mn-ea"/>
              <a:cs typeface="+mn-cs"/>
            </a:endParaRPr>
          </a:p>
        </p:txBody>
      </p:sp>
      <p:sp>
        <p:nvSpPr>
          <p:cNvPr id="94" name="object 6">
            <a:extLst>
              <a:ext uri="{FF2B5EF4-FFF2-40B4-BE49-F238E27FC236}">
                <a16:creationId xmlns:a16="http://schemas.microsoft.com/office/drawing/2014/main" id="{8503EFDE-7074-5648-9A9E-F40F92EA00B9}"/>
              </a:ext>
            </a:extLst>
          </p:cNvPr>
          <p:cNvSpPr txBox="1">
            <a:spLocks noChangeArrowheads="1"/>
          </p:cNvSpPr>
          <p:nvPr/>
        </p:nvSpPr>
        <p:spPr bwMode="auto">
          <a:xfrm>
            <a:off x="8731159" y="2629508"/>
            <a:ext cx="242452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F84E81"/>
              </a:solidFill>
              <a:effectLst/>
              <a:uLnTx/>
              <a:uFillTx/>
              <a:latin typeface="Calibri"/>
              <a:ea typeface="+mn-ea"/>
              <a:cs typeface="Futura New" charset="0"/>
            </a:endParaRPr>
          </a:p>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F84E81"/>
              </a:solidFill>
              <a:effectLst/>
              <a:uLnTx/>
              <a:uFillTx/>
              <a:latin typeface="Calibri"/>
              <a:ea typeface="+mn-ea"/>
              <a:cs typeface="Futura New" charset="0"/>
            </a:endParaRPr>
          </a:p>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616161"/>
                </a:solidFill>
                <a:effectLst/>
                <a:uLnTx/>
                <a:uFillTx/>
                <a:latin typeface="Calibri"/>
                <a:ea typeface="+mn-ea"/>
                <a:cs typeface="+mn-cs"/>
              </a:rPr>
              <a:t>Full Microsoft Stack</a:t>
            </a:r>
          </a:p>
        </p:txBody>
      </p:sp>
      <p:sp>
        <p:nvSpPr>
          <p:cNvPr id="95" name="object 3">
            <a:extLst>
              <a:ext uri="{FF2B5EF4-FFF2-40B4-BE49-F238E27FC236}">
                <a16:creationId xmlns:a16="http://schemas.microsoft.com/office/drawing/2014/main" id="{B68BAC0F-A76E-FC4B-9744-9347222606F0}"/>
              </a:ext>
            </a:extLst>
          </p:cNvPr>
          <p:cNvSpPr txBox="1">
            <a:spLocks noChangeArrowheads="1"/>
          </p:cNvSpPr>
          <p:nvPr/>
        </p:nvSpPr>
        <p:spPr bwMode="auto">
          <a:xfrm>
            <a:off x="286056" y="4984541"/>
            <a:ext cx="1103875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27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500" b="0" i="0" u="none" strike="noStrike" kern="1200" cap="none" spc="0" normalizeH="0" baseline="0" noProof="0" dirty="0">
                <a:ln>
                  <a:noFill/>
                </a:ln>
                <a:solidFill>
                  <a:srgbClr val="616161"/>
                </a:solidFill>
                <a:effectLst/>
                <a:uLnTx/>
                <a:uFillTx/>
                <a:latin typeface="Calibri"/>
                <a:ea typeface="+mn-ea"/>
                <a:cs typeface="Lato Light" pitchFamily="34" charset="0"/>
              </a:rPr>
              <a:t>One connected platform</a:t>
            </a:r>
          </a:p>
        </p:txBody>
      </p:sp>
      <p:pic>
        <p:nvPicPr>
          <p:cNvPr id="4" name="Graphic 3" descr="Clock">
            <a:extLst>
              <a:ext uri="{FF2B5EF4-FFF2-40B4-BE49-F238E27FC236}">
                <a16:creationId xmlns:a16="http://schemas.microsoft.com/office/drawing/2014/main" id="{EDEBC164-F9F2-4CF1-8719-21E4C3FCD4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8233" y="2666672"/>
            <a:ext cx="900000" cy="900000"/>
          </a:xfrm>
          <a:prstGeom prst="rect">
            <a:avLst/>
          </a:prstGeom>
        </p:spPr>
      </p:pic>
      <p:pic>
        <p:nvPicPr>
          <p:cNvPr id="6" name="Graphic 5" descr="Workflow">
            <a:extLst>
              <a:ext uri="{FF2B5EF4-FFF2-40B4-BE49-F238E27FC236}">
                <a16:creationId xmlns:a16="http://schemas.microsoft.com/office/drawing/2014/main" id="{6DA55C6A-4780-4C8D-B69D-69FF827D4D29}"/>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073394" y="2645432"/>
            <a:ext cx="900000" cy="900000"/>
          </a:xfrm>
          <a:prstGeom prst="rect">
            <a:avLst/>
          </a:prstGeom>
        </p:spPr>
      </p:pic>
      <p:pic>
        <p:nvPicPr>
          <p:cNvPr id="8" name="Graphic 7" descr="Sparkler">
            <a:extLst>
              <a:ext uri="{FF2B5EF4-FFF2-40B4-BE49-F238E27FC236}">
                <a16:creationId xmlns:a16="http://schemas.microsoft.com/office/drawing/2014/main" id="{CE3A803B-60C7-483C-AD32-D4D2001B02EE}"/>
              </a:ext>
            </a:extLst>
          </p:cNvPr>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1373859" y="2645432"/>
            <a:ext cx="900000" cy="900000"/>
          </a:xfrm>
          <a:prstGeom prst="rect">
            <a:avLst/>
          </a:prstGeom>
        </p:spPr>
      </p:pic>
      <p:pic>
        <p:nvPicPr>
          <p:cNvPr id="10" name="Graphic 9" descr="Pyramid with levels">
            <a:extLst>
              <a:ext uri="{FF2B5EF4-FFF2-40B4-BE49-F238E27FC236}">
                <a16:creationId xmlns:a16="http://schemas.microsoft.com/office/drawing/2014/main" id="{F4B7B48F-331B-42A1-A4F8-C86CD2C19990}"/>
              </a:ext>
            </a:extLst>
          </p:cNvPr>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9557331" y="2642368"/>
            <a:ext cx="900000" cy="900000"/>
          </a:xfrm>
          <a:prstGeom prst="rect">
            <a:avLst/>
          </a:prstGeom>
        </p:spPr>
      </p:pic>
    </p:spTree>
    <p:extLst>
      <p:ext uri="{BB962C8B-B14F-4D97-AF65-F5344CB8AC3E}">
        <p14:creationId xmlns:p14="http://schemas.microsoft.com/office/powerpoint/2010/main" val="111160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67C3FF-A9EF-4984-9908-A15427F18C40}"/>
              </a:ext>
            </a:extLst>
          </p:cNvPr>
          <p:cNvGrpSpPr/>
          <p:nvPr/>
        </p:nvGrpSpPr>
        <p:grpSpPr>
          <a:xfrm>
            <a:off x="823288" y="1512338"/>
            <a:ext cx="10652189" cy="2671200"/>
            <a:chOff x="1592717" y="1596946"/>
            <a:chExt cx="8998484" cy="2256508"/>
          </a:xfrm>
        </p:grpSpPr>
        <p:sp>
          <p:nvSpPr>
            <p:cNvPr id="3" name="Arc 2">
              <a:extLst>
                <a:ext uri="{FF2B5EF4-FFF2-40B4-BE49-F238E27FC236}">
                  <a16:creationId xmlns:a16="http://schemas.microsoft.com/office/drawing/2014/main" id="{F30840A7-6EF2-47F5-9D87-A37ED644765B}"/>
                </a:ext>
              </a:extLst>
            </p:cNvPr>
            <p:cNvSpPr/>
            <p:nvPr/>
          </p:nvSpPr>
          <p:spPr>
            <a:xfrm>
              <a:off x="3842741" y="1596946"/>
              <a:ext cx="2250024" cy="2250024"/>
            </a:xfrm>
            <a:prstGeom prst="arc">
              <a:avLst>
                <a:gd name="adj1" fmla="val 10794668"/>
                <a:gd name="adj2" fmla="val 0"/>
              </a:avLst>
            </a:prstGeom>
            <a:ln w="444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6161"/>
                </a:solidFill>
                <a:effectLst/>
                <a:uLnTx/>
                <a:uFillTx/>
                <a:latin typeface="Calibri"/>
                <a:ea typeface="+mn-ea"/>
                <a:cs typeface="+mn-cs"/>
              </a:endParaRPr>
            </a:p>
          </p:txBody>
        </p:sp>
        <p:sp>
          <p:nvSpPr>
            <p:cNvPr id="4" name="Arc 3">
              <a:extLst>
                <a:ext uri="{FF2B5EF4-FFF2-40B4-BE49-F238E27FC236}">
                  <a16:creationId xmlns:a16="http://schemas.microsoft.com/office/drawing/2014/main" id="{0AC25294-CB7D-41AD-ACDD-2B1DE06B8BA2}"/>
                </a:ext>
              </a:extLst>
            </p:cNvPr>
            <p:cNvSpPr/>
            <p:nvPr/>
          </p:nvSpPr>
          <p:spPr>
            <a:xfrm rot="10800000">
              <a:off x="6091153" y="1596946"/>
              <a:ext cx="2250024" cy="2250024"/>
            </a:xfrm>
            <a:prstGeom prst="arc">
              <a:avLst>
                <a:gd name="adj1" fmla="val 10794668"/>
                <a:gd name="adj2" fmla="val 0"/>
              </a:avLst>
            </a:prstGeom>
            <a:ln w="444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6161"/>
                </a:solidFill>
                <a:effectLst/>
                <a:uLnTx/>
                <a:uFillTx/>
                <a:latin typeface="Calibri"/>
                <a:ea typeface="+mn-ea"/>
                <a:cs typeface="+mn-cs"/>
              </a:endParaRPr>
            </a:p>
          </p:txBody>
        </p:sp>
        <p:sp>
          <p:nvSpPr>
            <p:cNvPr id="5" name="Arc 4">
              <a:extLst>
                <a:ext uri="{FF2B5EF4-FFF2-40B4-BE49-F238E27FC236}">
                  <a16:creationId xmlns:a16="http://schemas.microsoft.com/office/drawing/2014/main" id="{7A0A77C8-A308-46DA-9EB3-70CAF7C8E0BA}"/>
                </a:ext>
              </a:extLst>
            </p:cNvPr>
            <p:cNvSpPr/>
            <p:nvPr/>
          </p:nvSpPr>
          <p:spPr>
            <a:xfrm>
              <a:off x="8341177" y="1596946"/>
              <a:ext cx="2250024" cy="2250024"/>
            </a:xfrm>
            <a:prstGeom prst="arc">
              <a:avLst>
                <a:gd name="adj1" fmla="val 10794668"/>
                <a:gd name="adj2" fmla="val 0"/>
              </a:avLst>
            </a:prstGeom>
            <a:ln w="444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6161"/>
                </a:solidFill>
                <a:effectLst/>
                <a:uLnTx/>
                <a:uFillTx/>
                <a:latin typeface="Calibri"/>
                <a:ea typeface="+mn-ea"/>
                <a:cs typeface="+mn-cs"/>
              </a:endParaRPr>
            </a:p>
          </p:txBody>
        </p:sp>
        <p:sp>
          <p:nvSpPr>
            <p:cNvPr id="6" name="Arc 5">
              <a:extLst>
                <a:ext uri="{FF2B5EF4-FFF2-40B4-BE49-F238E27FC236}">
                  <a16:creationId xmlns:a16="http://schemas.microsoft.com/office/drawing/2014/main" id="{32F0F7C3-F3CC-471B-B7C0-E7AE24C16FB3}"/>
                </a:ext>
              </a:extLst>
            </p:cNvPr>
            <p:cNvSpPr/>
            <p:nvPr/>
          </p:nvSpPr>
          <p:spPr>
            <a:xfrm>
              <a:off x="1592717" y="1603430"/>
              <a:ext cx="2250024" cy="2250024"/>
            </a:xfrm>
            <a:prstGeom prst="arc">
              <a:avLst>
                <a:gd name="adj1" fmla="val 10794668"/>
                <a:gd name="adj2" fmla="val 0"/>
              </a:avLst>
            </a:prstGeom>
            <a:ln w="444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6161"/>
                </a:solidFill>
                <a:effectLst/>
                <a:uLnTx/>
                <a:uFillTx/>
                <a:latin typeface="Calibri"/>
                <a:ea typeface="+mn-ea"/>
                <a:cs typeface="+mn-cs"/>
              </a:endParaRPr>
            </a:p>
          </p:txBody>
        </p:sp>
        <p:sp>
          <p:nvSpPr>
            <p:cNvPr id="7" name="Arc 6">
              <a:extLst>
                <a:ext uri="{FF2B5EF4-FFF2-40B4-BE49-F238E27FC236}">
                  <a16:creationId xmlns:a16="http://schemas.microsoft.com/office/drawing/2014/main" id="{87652FC5-EC15-4DBB-B984-3D97EF47E4EB}"/>
                </a:ext>
              </a:extLst>
            </p:cNvPr>
            <p:cNvSpPr/>
            <p:nvPr/>
          </p:nvSpPr>
          <p:spPr>
            <a:xfrm rot="10800000">
              <a:off x="1592717" y="1596946"/>
              <a:ext cx="2250024" cy="2250024"/>
            </a:xfrm>
            <a:prstGeom prst="arc">
              <a:avLst>
                <a:gd name="adj1" fmla="val 10794668"/>
                <a:gd name="adj2" fmla="val 0"/>
              </a:avLst>
            </a:prstGeom>
            <a:ln w="4445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6161"/>
                </a:solidFill>
                <a:effectLst/>
                <a:uLnTx/>
                <a:uFillTx/>
                <a:latin typeface="Calibri"/>
                <a:ea typeface="+mn-ea"/>
                <a:cs typeface="+mn-cs"/>
              </a:endParaRPr>
            </a:p>
          </p:txBody>
        </p:sp>
        <p:sp>
          <p:nvSpPr>
            <p:cNvPr id="8" name="Arc 7">
              <a:extLst>
                <a:ext uri="{FF2B5EF4-FFF2-40B4-BE49-F238E27FC236}">
                  <a16:creationId xmlns:a16="http://schemas.microsoft.com/office/drawing/2014/main" id="{CA513900-4FD4-43F3-B40B-FC35A8C5F132}"/>
                </a:ext>
              </a:extLst>
            </p:cNvPr>
            <p:cNvSpPr/>
            <p:nvPr/>
          </p:nvSpPr>
          <p:spPr>
            <a:xfrm rot="10800000">
              <a:off x="3842741" y="1603430"/>
              <a:ext cx="2250024" cy="2250024"/>
            </a:xfrm>
            <a:prstGeom prst="arc">
              <a:avLst>
                <a:gd name="adj1" fmla="val 10794668"/>
                <a:gd name="adj2" fmla="val 0"/>
              </a:avLst>
            </a:prstGeom>
            <a:ln w="4445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6161"/>
                </a:solidFill>
                <a:effectLst/>
                <a:uLnTx/>
                <a:uFillTx/>
                <a:latin typeface="Calibri"/>
                <a:ea typeface="+mn-ea"/>
                <a:cs typeface="+mn-cs"/>
              </a:endParaRPr>
            </a:p>
          </p:txBody>
        </p:sp>
        <p:sp>
          <p:nvSpPr>
            <p:cNvPr id="9" name="Arc 8">
              <a:extLst>
                <a:ext uri="{FF2B5EF4-FFF2-40B4-BE49-F238E27FC236}">
                  <a16:creationId xmlns:a16="http://schemas.microsoft.com/office/drawing/2014/main" id="{2B7CC611-58F1-4835-9128-BAB2C2050CBF}"/>
                </a:ext>
              </a:extLst>
            </p:cNvPr>
            <p:cNvSpPr/>
            <p:nvPr/>
          </p:nvSpPr>
          <p:spPr>
            <a:xfrm>
              <a:off x="6091153" y="1603430"/>
              <a:ext cx="2250024" cy="2250024"/>
            </a:xfrm>
            <a:prstGeom prst="arc">
              <a:avLst>
                <a:gd name="adj1" fmla="val 10794668"/>
                <a:gd name="adj2" fmla="val 0"/>
              </a:avLst>
            </a:prstGeom>
            <a:ln w="4445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6161"/>
                </a:solidFill>
                <a:effectLst/>
                <a:uLnTx/>
                <a:uFillTx/>
                <a:latin typeface="Calibri"/>
                <a:ea typeface="+mn-ea"/>
                <a:cs typeface="+mn-cs"/>
              </a:endParaRPr>
            </a:p>
          </p:txBody>
        </p:sp>
        <p:sp>
          <p:nvSpPr>
            <p:cNvPr id="10" name="Arc 9">
              <a:extLst>
                <a:ext uri="{FF2B5EF4-FFF2-40B4-BE49-F238E27FC236}">
                  <a16:creationId xmlns:a16="http://schemas.microsoft.com/office/drawing/2014/main" id="{68DDCCAF-CA1F-44BE-BFAE-98010680CA33}"/>
                </a:ext>
              </a:extLst>
            </p:cNvPr>
            <p:cNvSpPr/>
            <p:nvPr/>
          </p:nvSpPr>
          <p:spPr>
            <a:xfrm rot="10800000">
              <a:off x="8341177" y="1603430"/>
              <a:ext cx="2250024" cy="2250024"/>
            </a:xfrm>
            <a:prstGeom prst="arc">
              <a:avLst>
                <a:gd name="adj1" fmla="val 10794668"/>
                <a:gd name="adj2" fmla="val 0"/>
              </a:avLst>
            </a:prstGeom>
            <a:ln w="4445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6161"/>
                </a:solidFill>
                <a:effectLst/>
                <a:uLnTx/>
                <a:uFillTx/>
                <a:latin typeface="Calibri"/>
                <a:ea typeface="+mn-ea"/>
                <a:cs typeface="+mn-cs"/>
              </a:endParaRPr>
            </a:p>
          </p:txBody>
        </p:sp>
      </p:grpSp>
      <p:sp>
        <p:nvSpPr>
          <p:cNvPr id="11" name="TextBox 10">
            <a:extLst>
              <a:ext uri="{FF2B5EF4-FFF2-40B4-BE49-F238E27FC236}">
                <a16:creationId xmlns:a16="http://schemas.microsoft.com/office/drawing/2014/main" id="{C006466A-9839-456B-859B-CF9B9CF2B2A2}"/>
              </a:ext>
            </a:extLst>
          </p:cNvPr>
          <p:cNvSpPr txBox="1"/>
          <p:nvPr/>
        </p:nvSpPr>
        <p:spPr>
          <a:xfrm>
            <a:off x="691108" y="4505182"/>
            <a:ext cx="297725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84E81"/>
                </a:solidFill>
                <a:effectLst/>
                <a:uLnTx/>
                <a:uFillTx/>
                <a:latin typeface="Arial" panose="020B0604020202020204" pitchFamily="34" charset="0"/>
                <a:ea typeface="+mn-ea"/>
                <a:cs typeface="Arial" panose="020B0604020202020204" pitchFamily="34" charset="0"/>
              </a:rPr>
              <a:t>For Business Users</a:t>
            </a:r>
            <a:endParaRPr kumimoji="0" lang="en-US" sz="1000" b="0" i="0" u="none" strike="noStrike" kern="1200" cap="none" spc="0" normalizeH="0" baseline="0" noProof="0" dirty="0">
              <a:ln>
                <a:noFill/>
              </a:ln>
              <a:solidFill>
                <a:srgbClr val="F84E81"/>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BA812AD9-641C-415A-B4CC-8A1222F508ED}"/>
              </a:ext>
            </a:extLst>
          </p:cNvPr>
          <p:cNvSpPr txBox="1"/>
          <p:nvPr/>
        </p:nvSpPr>
        <p:spPr>
          <a:xfrm>
            <a:off x="907032" y="5104798"/>
            <a:ext cx="2545401" cy="762196"/>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Real time data</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Automate tasks</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Optimize user adoption with app</a:t>
            </a:r>
          </a:p>
        </p:txBody>
      </p:sp>
      <p:cxnSp>
        <p:nvCxnSpPr>
          <p:cNvPr id="13" name="Straight Connector 12">
            <a:extLst>
              <a:ext uri="{FF2B5EF4-FFF2-40B4-BE49-F238E27FC236}">
                <a16:creationId xmlns:a16="http://schemas.microsoft.com/office/drawing/2014/main" id="{D6EAFAF0-2D5B-449F-A227-9AB4AA9C8CFA}"/>
              </a:ext>
            </a:extLst>
          </p:cNvPr>
          <p:cNvCxnSpPr>
            <a:cxnSpLocks/>
          </p:cNvCxnSpPr>
          <p:nvPr/>
        </p:nvCxnSpPr>
        <p:spPr>
          <a:xfrm>
            <a:off x="1845540" y="4935406"/>
            <a:ext cx="55513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97803AC-1DB2-4DE4-BD3E-DDB27979FCBA}"/>
              </a:ext>
            </a:extLst>
          </p:cNvPr>
          <p:cNvSpPr txBox="1"/>
          <p:nvPr/>
        </p:nvSpPr>
        <p:spPr>
          <a:xfrm>
            <a:off x="3647206" y="4514688"/>
            <a:ext cx="234273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0A031"/>
                </a:solidFill>
                <a:effectLst/>
                <a:uLnTx/>
                <a:uFillTx/>
                <a:latin typeface="Arial" panose="020B0604020202020204" pitchFamily="34" charset="0"/>
                <a:ea typeface="+mn-ea"/>
                <a:cs typeface="Arial" panose="020B0604020202020204" pitchFamily="34" charset="0"/>
              </a:rPr>
              <a:t>For IT</a:t>
            </a:r>
            <a:endParaRPr kumimoji="0" lang="en-US" sz="1000" b="0" i="0" u="none" strike="noStrike" kern="1200" cap="none" spc="0" normalizeH="0" baseline="0" noProof="0" dirty="0">
              <a:ln>
                <a:noFill/>
              </a:ln>
              <a:solidFill>
                <a:srgbClr val="80A031"/>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B32372E2-AA55-4590-8459-872A176926E3}"/>
              </a:ext>
            </a:extLst>
          </p:cNvPr>
          <p:cNvSpPr txBox="1"/>
          <p:nvPr/>
        </p:nvSpPr>
        <p:spPr>
          <a:xfrm>
            <a:off x="3636878" y="5104798"/>
            <a:ext cx="2363390" cy="993029"/>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Secure BI for organization</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Connect to on-premise and cloud-based data</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Office 365 Admin Portal</a:t>
            </a:r>
          </a:p>
        </p:txBody>
      </p:sp>
      <p:cxnSp>
        <p:nvCxnSpPr>
          <p:cNvPr id="16" name="Straight Connector 15">
            <a:extLst>
              <a:ext uri="{FF2B5EF4-FFF2-40B4-BE49-F238E27FC236}">
                <a16:creationId xmlns:a16="http://schemas.microsoft.com/office/drawing/2014/main" id="{11E66053-95D7-4772-A62D-946EEF62EEB6}"/>
              </a:ext>
            </a:extLst>
          </p:cNvPr>
          <p:cNvCxnSpPr>
            <a:cxnSpLocks/>
          </p:cNvCxnSpPr>
          <p:nvPr/>
        </p:nvCxnSpPr>
        <p:spPr>
          <a:xfrm>
            <a:off x="4541008" y="4935406"/>
            <a:ext cx="55513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5297695-72D8-4112-8F27-B193E305E4D1}"/>
              </a:ext>
            </a:extLst>
          </p:cNvPr>
          <p:cNvSpPr txBox="1"/>
          <p:nvPr/>
        </p:nvSpPr>
        <p:spPr>
          <a:xfrm>
            <a:off x="6009935" y="4523314"/>
            <a:ext cx="29361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8AE3C"/>
                </a:solidFill>
                <a:effectLst/>
                <a:uLnTx/>
                <a:uFillTx/>
                <a:latin typeface="Arial" panose="020B0604020202020204" pitchFamily="34" charset="0"/>
                <a:ea typeface="+mn-ea"/>
                <a:cs typeface="Arial" panose="020B0604020202020204" pitchFamily="34" charset="0"/>
              </a:rPr>
              <a:t>For Citizen Developers</a:t>
            </a:r>
          </a:p>
        </p:txBody>
      </p:sp>
      <p:sp>
        <p:nvSpPr>
          <p:cNvPr id="18" name="TextBox 17">
            <a:extLst>
              <a:ext uri="{FF2B5EF4-FFF2-40B4-BE49-F238E27FC236}">
                <a16:creationId xmlns:a16="http://schemas.microsoft.com/office/drawing/2014/main" id="{1F4145EA-EFCA-45FA-BA76-AA22EA1AEE0B}"/>
              </a:ext>
            </a:extLst>
          </p:cNvPr>
          <p:cNvSpPr txBox="1"/>
          <p:nvPr/>
        </p:nvSpPr>
        <p:spPr>
          <a:xfrm>
            <a:off x="6358552" y="5104798"/>
            <a:ext cx="2363390" cy="993029"/>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Prep data with ease</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Connect to hundreds of sources</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Perform tasks with minimal clicks</a:t>
            </a:r>
          </a:p>
        </p:txBody>
      </p:sp>
      <p:cxnSp>
        <p:nvCxnSpPr>
          <p:cNvPr id="19" name="Straight Connector 18">
            <a:extLst>
              <a:ext uri="{FF2B5EF4-FFF2-40B4-BE49-F238E27FC236}">
                <a16:creationId xmlns:a16="http://schemas.microsoft.com/office/drawing/2014/main" id="{76791CE6-C021-47F2-A500-3FD193EABC31}"/>
              </a:ext>
            </a:extLst>
          </p:cNvPr>
          <p:cNvCxnSpPr>
            <a:cxnSpLocks/>
          </p:cNvCxnSpPr>
          <p:nvPr/>
        </p:nvCxnSpPr>
        <p:spPr>
          <a:xfrm>
            <a:off x="7262682" y="4935406"/>
            <a:ext cx="55513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9643A97-DC3F-4C5E-8989-B23F1EB7A203}"/>
              </a:ext>
            </a:extLst>
          </p:cNvPr>
          <p:cNvSpPr txBox="1"/>
          <p:nvPr/>
        </p:nvSpPr>
        <p:spPr>
          <a:xfrm>
            <a:off x="9064348" y="4514688"/>
            <a:ext cx="234273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 Developers</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9EA1A5B6-A4E8-4430-9132-B43466512A85}"/>
              </a:ext>
            </a:extLst>
          </p:cNvPr>
          <p:cNvSpPr txBox="1"/>
          <p:nvPr/>
        </p:nvSpPr>
        <p:spPr>
          <a:xfrm>
            <a:off x="9054020" y="5104798"/>
            <a:ext cx="2363390" cy="993029"/>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Single view across ecosystem</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Decision-based workflows</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16161"/>
                </a:solidFill>
                <a:effectLst/>
                <a:uLnTx/>
                <a:uFillTx/>
                <a:latin typeface="Arial" panose="020B0604020202020204" pitchFamily="34" charset="0"/>
                <a:ea typeface="+mn-ea"/>
                <a:cs typeface="Arial" panose="020B0604020202020204" pitchFamily="34" charset="0"/>
              </a:rPr>
              <a:t>Embed PowerApps into other solutions</a:t>
            </a:r>
          </a:p>
        </p:txBody>
      </p:sp>
      <p:cxnSp>
        <p:nvCxnSpPr>
          <p:cNvPr id="22" name="Straight Connector 21">
            <a:extLst>
              <a:ext uri="{FF2B5EF4-FFF2-40B4-BE49-F238E27FC236}">
                <a16:creationId xmlns:a16="http://schemas.microsoft.com/office/drawing/2014/main" id="{371835BE-F63C-47A6-9E26-D4102F1C0F7B}"/>
              </a:ext>
            </a:extLst>
          </p:cNvPr>
          <p:cNvCxnSpPr>
            <a:cxnSpLocks/>
          </p:cNvCxnSpPr>
          <p:nvPr/>
        </p:nvCxnSpPr>
        <p:spPr>
          <a:xfrm>
            <a:off x="9958150" y="4935406"/>
            <a:ext cx="55513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8" name="Graphic 27" descr="Programmer">
            <a:extLst>
              <a:ext uri="{FF2B5EF4-FFF2-40B4-BE49-F238E27FC236}">
                <a16:creationId xmlns:a16="http://schemas.microsoft.com/office/drawing/2014/main" id="{13718E6C-D623-4B30-ACC4-43A19CEFE0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8515" y="2336672"/>
            <a:ext cx="914400" cy="914400"/>
          </a:xfrm>
          <a:prstGeom prst="rect">
            <a:avLst/>
          </a:prstGeom>
        </p:spPr>
      </p:pic>
      <p:pic>
        <p:nvPicPr>
          <p:cNvPr id="30" name="Graphic 29" descr="Office worker">
            <a:extLst>
              <a:ext uri="{FF2B5EF4-FFF2-40B4-BE49-F238E27FC236}">
                <a16:creationId xmlns:a16="http://schemas.microsoft.com/office/drawing/2014/main" id="{114A7634-4FD2-427C-9D42-D25888B185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7971" y="2336672"/>
            <a:ext cx="914400" cy="914400"/>
          </a:xfrm>
          <a:prstGeom prst="rect">
            <a:avLst/>
          </a:prstGeom>
        </p:spPr>
      </p:pic>
      <p:pic>
        <p:nvPicPr>
          <p:cNvPr id="32" name="Graphic 31" descr="Construction worker">
            <a:extLst>
              <a:ext uri="{FF2B5EF4-FFF2-40B4-BE49-F238E27FC236}">
                <a16:creationId xmlns:a16="http://schemas.microsoft.com/office/drawing/2014/main" id="{D127782F-A54C-4C1B-839C-1E5E9ECC7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83047" y="2336672"/>
            <a:ext cx="914400" cy="914400"/>
          </a:xfrm>
          <a:prstGeom prst="rect">
            <a:avLst/>
          </a:prstGeom>
        </p:spPr>
      </p:pic>
      <p:pic>
        <p:nvPicPr>
          <p:cNvPr id="34" name="Graphic 33" descr="Electrician">
            <a:extLst>
              <a:ext uri="{FF2B5EF4-FFF2-40B4-BE49-F238E27FC236}">
                <a16:creationId xmlns:a16="http://schemas.microsoft.com/office/drawing/2014/main" id="{E7395C65-0FEA-4D62-910A-4430160486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59466" y="2336672"/>
            <a:ext cx="914400" cy="914400"/>
          </a:xfrm>
          <a:prstGeom prst="rect">
            <a:avLst/>
          </a:prstGeom>
        </p:spPr>
      </p:pic>
      <p:sp>
        <p:nvSpPr>
          <p:cNvPr id="35" name="Title 34">
            <a:extLst>
              <a:ext uri="{FF2B5EF4-FFF2-40B4-BE49-F238E27FC236}">
                <a16:creationId xmlns:a16="http://schemas.microsoft.com/office/drawing/2014/main" id="{1B140CD1-405A-49A6-830F-7306216254D7}"/>
              </a:ext>
            </a:extLst>
          </p:cNvPr>
          <p:cNvSpPr>
            <a:spLocks noGrp="1"/>
          </p:cNvSpPr>
          <p:nvPr>
            <p:ph type="title"/>
          </p:nvPr>
        </p:nvSpPr>
        <p:spPr/>
        <p:txBody>
          <a:bodyPr/>
          <a:lstStyle/>
          <a:p>
            <a:r>
              <a:rPr lang="en-US" dirty="0"/>
              <a:t>Innovation for everyone</a:t>
            </a:r>
            <a:endParaRPr lang="en-IN" dirty="0"/>
          </a:p>
        </p:txBody>
      </p:sp>
    </p:spTree>
    <p:extLst>
      <p:ext uri="{BB962C8B-B14F-4D97-AF65-F5344CB8AC3E}">
        <p14:creationId xmlns:p14="http://schemas.microsoft.com/office/powerpoint/2010/main" val="399383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1DC134A-DA2A-4198-AC28-FC6141A63286}"/>
              </a:ext>
            </a:extLst>
          </p:cNvPr>
          <p:cNvGrpSpPr/>
          <p:nvPr/>
        </p:nvGrpSpPr>
        <p:grpSpPr>
          <a:xfrm>
            <a:off x="8134800" y="0"/>
            <a:ext cx="4057200" cy="6858000"/>
            <a:chOff x="0" y="0"/>
            <a:chExt cx="4057200" cy="6858000"/>
          </a:xfrm>
        </p:grpSpPr>
        <p:sp>
          <p:nvSpPr>
            <p:cNvPr id="3" name="Rectangle 2">
              <a:extLst>
                <a:ext uri="{FF2B5EF4-FFF2-40B4-BE49-F238E27FC236}">
                  <a16:creationId xmlns:a16="http://schemas.microsoft.com/office/drawing/2014/main" id="{EFE54D0E-E29D-46AE-BE53-019F6499E12E}"/>
                </a:ext>
              </a:extLst>
            </p:cNvPr>
            <p:cNvSpPr/>
            <p:nvPr/>
          </p:nvSpPr>
          <p:spPr>
            <a:xfrm>
              <a:off x="0" y="0"/>
              <a:ext cx="4057200" cy="6858000"/>
            </a:xfrm>
            <a:prstGeom prst="rect">
              <a:avLst/>
            </a:prstGeom>
            <a:solidFill>
              <a:srgbClr val="F2C811"/>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616161"/>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B715E4E-F43E-43D1-8D10-CB431589B234}"/>
                </a:ext>
              </a:extLst>
            </p:cNvPr>
            <p:cNvSpPr txBox="1"/>
            <p:nvPr/>
          </p:nvSpPr>
          <p:spPr>
            <a:xfrm>
              <a:off x="709086" y="4832820"/>
              <a:ext cx="2639028" cy="76944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16161"/>
                  </a:solidFill>
                  <a:effectLst/>
                  <a:uLnTx/>
                  <a:uFillTx/>
                  <a:latin typeface="Calibri Light" panose="020F0302020204030204" pitchFamily="34" charset="0"/>
                  <a:ea typeface="+mn-ea"/>
                  <a:cs typeface="Calibri Light" panose="020F0302020204030204" pitchFamily="34" charset="0"/>
                </a:rPr>
                <a:t>Power BI</a:t>
              </a:r>
              <a:endParaRPr kumimoji="0" lang="en-IN" sz="4400" b="1" i="0" u="none" strike="noStrike" kern="1200" cap="none" spc="0" normalizeH="0" baseline="0" noProof="0" dirty="0">
                <a:ln>
                  <a:noFill/>
                </a:ln>
                <a:solidFill>
                  <a:srgbClr val="616161"/>
                </a:solidFill>
                <a:effectLst/>
                <a:uLnTx/>
                <a:uFillTx/>
                <a:latin typeface="Calibri Light" panose="020F0302020204030204" pitchFamily="34" charset="0"/>
                <a:ea typeface="+mn-ea"/>
                <a:cs typeface="Calibri Light" panose="020F0302020204030204" pitchFamily="34" charset="0"/>
              </a:endParaRPr>
            </a:p>
          </p:txBody>
        </p:sp>
        <p:pic>
          <p:nvPicPr>
            <p:cNvPr id="10" name="Picture 6" descr="Power Platform Technologies">
              <a:extLst>
                <a:ext uri="{FF2B5EF4-FFF2-40B4-BE49-F238E27FC236}">
                  <a16:creationId xmlns:a16="http://schemas.microsoft.com/office/drawing/2014/main" id="{4FD80BDA-96D9-4DC8-A349-84D4768BBB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39" t="9716" r="38661" b="15238"/>
            <a:stretch/>
          </p:blipFill>
          <p:spPr bwMode="auto">
            <a:xfrm>
              <a:off x="1449855" y="3557100"/>
              <a:ext cx="1157491" cy="12757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A508D668-31DE-488B-B3EC-781C7E91F2D5}"/>
              </a:ext>
            </a:extLst>
          </p:cNvPr>
          <p:cNvGrpSpPr/>
          <p:nvPr/>
        </p:nvGrpSpPr>
        <p:grpSpPr>
          <a:xfrm>
            <a:off x="0" y="0"/>
            <a:ext cx="4077600" cy="6858000"/>
            <a:chOff x="4047000" y="0"/>
            <a:chExt cx="4077600" cy="6858000"/>
          </a:xfrm>
        </p:grpSpPr>
        <p:sp>
          <p:nvSpPr>
            <p:cNvPr id="14" name="Rectangle 13">
              <a:extLst>
                <a:ext uri="{FF2B5EF4-FFF2-40B4-BE49-F238E27FC236}">
                  <a16:creationId xmlns:a16="http://schemas.microsoft.com/office/drawing/2014/main" id="{B0D4D46F-185B-4817-B087-5456D761665F}"/>
                </a:ext>
              </a:extLst>
            </p:cNvPr>
            <p:cNvSpPr/>
            <p:nvPr/>
          </p:nvSpPr>
          <p:spPr>
            <a:xfrm>
              <a:off x="4047000" y="0"/>
              <a:ext cx="4077600" cy="6858000"/>
            </a:xfrm>
            <a:prstGeom prst="rect">
              <a:avLst/>
            </a:prstGeom>
            <a:solidFill>
              <a:srgbClr val="742774"/>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616161"/>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AA9F5ECC-D10B-4A2E-9EA5-8967DEE8C8AA}"/>
                </a:ext>
              </a:extLst>
            </p:cNvPr>
            <p:cNvSpPr txBox="1"/>
            <p:nvPr/>
          </p:nvSpPr>
          <p:spPr>
            <a:xfrm>
              <a:off x="4757055" y="4832820"/>
              <a:ext cx="2758633" cy="76944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PowerApps</a:t>
              </a:r>
              <a:endParaRPr kumimoji="0" lang="en-IN" sz="44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p:txBody>
        </p:sp>
        <p:pic>
          <p:nvPicPr>
            <p:cNvPr id="17" name="Picture 8" descr="Power Platform Technologies">
              <a:extLst>
                <a:ext uri="{FF2B5EF4-FFF2-40B4-BE49-F238E27FC236}">
                  <a16:creationId xmlns:a16="http://schemas.microsoft.com/office/drawing/2014/main" id="{EC9AC4A4-DCFE-4152-A096-068F416775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897" t="15221" r="9606" b="19143"/>
            <a:stretch/>
          </p:blipFill>
          <p:spPr bwMode="auto">
            <a:xfrm>
              <a:off x="5751790" y="3848190"/>
              <a:ext cx="787078" cy="90282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24C57DC6-DA35-44D7-BECA-D91D1A6DD508}"/>
              </a:ext>
            </a:extLst>
          </p:cNvPr>
          <p:cNvGrpSpPr/>
          <p:nvPr/>
        </p:nvGrpSpPr>
        <p:grpSpPr>
          <a:xfrm>
            <a:off x="4077600" y="5196"/>
            <a:ext cx="4057200" cy="6858000"/>
            <a:chOff x="8134800" y="0"/>
            <a:chExt cx="4057200" cy="6858000"/>
          </a:xfrm>
        </p:grpSpPr>
        <p:sp>
          <p:nvSpPr>
            <p:cNvPr id="19" name="Rectangle 18">
              <a:extLst>
                <a:ext uri="{FF2B5EF4-FFF2-40B4-BE49-F238E27FC236}">
                  <a16:creationId xmlns:a16="http://schemas.microsoft.com/office/drawing/2014/main" id="{1794E727-C99D-4410-9B73-299CD6B9EBB5}"/>
                </a:ext>
              </a:extLst>
            </p:cNvPr>
            <p:cNvSpPr/>
            <p:nvPr/>
          </p:nvSpPr>
          <p:spPr>
            <a:xfrm>
              <a:off x="8134800" y="0"/>
              <a:ext cx="4057200" cy="6858000"/>
            </a:xfrm>
            <a:prstGeom prst="rect">
              <a:avLst/>
            </a:prstGeom>
            <a:solidFill>
              <a:srgbClr val="0077FF"/>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616161"/>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A599D52C-8329-48ED-9DCE-8434286FA210}"/>
                </a:ext>
              </a:extLst>
            </p:cNvPr>
            <p:cNvSpPr txBox="1"/>
            <p:nvPr/>
          </p:nvSpPr>
          <p:spPr>
            <a:xfrm>
              <a:off x="8768784" y="4751016"/>
              <a:ext cx="2758633" cy="144655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Power Automate</a:t>
              </a:r>
              <a:endParaRPr kumimoji="0" lang="en-IN" sz="44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endParaRPr>
            </a:p>
          </p:txBody>
        </p:sp>
        <p:pic>
          <p:nvPicPr>
            <p:cNvPr id="21" name="Picture 8" descr="Power Platform Technologies">
              <a:extLst>
                <a:ext uri="{FF2B5EF4-FFF2-40B4-BE49-F238E27FC236}">
                  <a16:creationId xmlns:a16="http://schemas.microsoft.com/office/drawing/2014/main" id="{4BF57500-DB98-43BB-BA2C-CA87F1E902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21" t="8571" r="69055" b="12277"/>
            <a:stretch/>
          </p:blipFill>
          <p:spPr bwMode="auto">
            <a:xfrm>
              <a:off x="9829375" y="3957140"/>
              <a:ext cx="637449" cy="730827"/>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25032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2D2E6373-2607-485D-B66D-FC5DE098339F}"/>
              </a:ext>
            </a:extLst>
          </p:cNvPr>
          <p:cNvSpPr/>
          <p:nvPr/>
        </p:nvSpPr>
        <p:spPr>
          <a:xfrm>
            <a:off x="555585" y="1470063"/>
            <a:ext cx="11268936" cy="4872863"/>
          </a:xfrm>
          <a:prstGeom prst="roundRect">
            <a:avLst>
              <a:gd name="adj" fmla="val 692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204410F-4912-44FE-B0C3-9FFE68C8BE29}"/>
              </a:ext>
            </a:extLst>
          </p:cNvPr>
          <p:cNvSpPr>
            <a:spLocks noGrp="1"/>
          </p:cNvSpPr>
          <p:nvPr>
            <p:ph type="title"/>
          </p:nvPr>
        </p:nvSpPr>
        <p:spPr>
          <a:xfrm>
            <a:off x="668759" y="419145"/>
            <a:ext cx="10385004" cy="590931"/>
          </a:xfrm>
        </p:spPr>
        <p:txBody>
          <a:bodyPr/>
          <a:lstStyle/>
          <a:p>
            <a:r>
              <a:rPr lang="en-US" dirty="0"/>
              <a:t>Act. Analyze. Automate.</a:t>
            </a:r>
            <a:endParaRPr lang="en-IN" dirty="0"/>
          </a:p>
        </p:txBody>
      </p:sp>
      <p:sp>
        <p:nvSpPr>
          <p:cNvPr id="9" name="Oval 8">
            <a:extLst>
              <a:ext uri="{FF2B5EF4-FFF2-40B4-BE49-F238E27FC236}">
                <a16:creationId xmlns:a16="http://schemas.microsoft.com/office/drawing/2014/main" id="{83B7E08E-BA86-42F4-ADD0-8B25856018D7}"/>
              </a:ext>
            </a:extLst>
          </p:cNvPr>
          <p:cNvSpPr/>
          <p:nvPr/>
        </p:nvSpPr>
        <p:spPr>
          <a:xfrm>
            <a:off x="4038034" y="1894774"/>
            <a:ext cx="1469985" cy="1462082"/>
          </a:xfrm>
          <a:prstGeom prst="ellipse">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8" descr="Power Platform Technologies">
            <a:extLst>
              <a:ext uri="{FF2B5EF4-FFF2-40B4-BE49-F238E27FC236}">
                <a16:creationId xmlns:a16="http://schemas.microsoft.com/office/drawing/2014/main" id="{BD0E1347-B9E8-4A73-8EFE-C5765A7FD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897" t="15221" r="9606" b="19143"/>
          <a:stretch/>
        </p:blipFill>
        <p:spPr bwMode="auto">
          <a:xfrm>
            <a:off x="4379487" y="2174402"/>
            <a:ext cx="787078" cy="90282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85D05741-783E-417F-A1D7-55600492F096}"/>
              </a:ext>
            </a:extLst>
          </p:cNvPr>
          <p:cNvSpPr/>
          <p:nvPr/>
        </p:nvSpPr>
        <p:spPr>
          <a:xfrm>
            <a:off x="6887335" y="1894774"/>
            <a:ext cx="1469985" cy="1462082"/>
          </a:xfrm>
          <a:prstGeom prst="ellipse">
            <a:avLst/>
          </a:prstGeom>
          <a:solidFill>
            <a:srgbClr val="007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Oval 10">
            <a:extLst>
              <a:ext uri="{FF2B5EF4-FFF2-40B4-BE49-F238E27FC236}">
                <a16:creationId xmlns:a16="http://schemas.microsoft.com/office/drawing/2014/main" id="{66BBC812-D1A5-4124-A419-FDD20F5C8689}"/>
              </a:ext>
            </a:extLst>
          </p:cNvPr>
          <p:cNvSpPr/>
          <p:nvPr/>
        </p:nvSpPr>
        <p:spPr>
          <a:xfrm>
            <a:off x="1188733" y="1894774"/>
            <a:ext cx="1469985" cy="1462082"/>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6" descr="Power Platform Technologies">
            <a:extLst>
              <a:ext uri="{FF2B5EF4-FFF2-40B4-BE49-F238E27FC236}">
                <a16:creationId xmlns:a16="http://schemas.microsoft.com/office/drawing/2014/main" id="{B21AAB61-6A40-4834-9508-EF3EF9FC8E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011" t="18190" r="41069" b="26748"/>
          <a:stretch/>
        </p:blipFill>
        <p:spPr bwMode="auto">
          <a:xfrm>
            <a:off x="1458411" y="2083598"/>
            <a:ext cx="949124" cy="9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Power Platform Technologies">
            <a:extLst>
              <a:ext uri="{FF2B5EF4-FFF2-40B4-BE49-F238E27FC236}">
                <a16:creationId xmlns:a16="http://schemas.microsoft.com/office/drawing/2014/main" id="{BF41AD4D-0889-437E-891A-A0D2396D3B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58" t="21664" r="69055" b="25868"/>
          <a:stretch/>
        </p:blipFill>
        <p:spPr bwMode="auto">
          <a:xfrm>
            <a:off x="7234178" y="2193139"/>
            <a:ext cx="891250" cy="781559"/>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Database">
            <a:extLst>
              <a:ext uri="{FF2B5EF4-FFF2-40B4-BE49-F238E27FC236}">
                <a16:creationId xmlns:a16="http://schemas.microsoft.com/office/drawing/2014/main" id="{A3252A62-1C3B-44C8-80E6-1E5CEAE40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3947" y="4991941"/>
            <a:ext cx="914400" cy="914400"/>
          </a:xfrm>
          <a:prstGeom prst="rect">
            <a:avLst/>
          </a:prstGeom>
        </p:spPr>
      </p:pic>
      <p:pic>
        <p:nvPicPr>
          <p:cNvPr id="17" name="Graphic 16" descr="Link">
            <a:extLst>
              <a:ext uri="{FF2B5EF4-FFF2-40B4-BE49-F238E27FC236}">
                <a16:creationId xmlns:a16="http://schemas.microsoft.com/office/drawing/2014/main" id="{1C098D1D-4960-407F-9ADC-00278F466C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4081" y="4991941"/>
            <a:ext cx="914400" cy="914400"/>
          </a:xfrm>
          <a:prstGeom prst="rect">
            <a:avLst/>
          </a:prstGeom>
        </p:spPr>
      </p:pic>
      <p:pic>
        <p:nvPicPr>
          <p:cNvPr id="19" name="Graphic 18" descr="Braille">
            <a:extLst>
              <a:ext uri="{FF2B5EF4-FFF2-40B4-BE49-F238E27FC236}">
                <a16:creationId xmlns:a16="http://schemas.microsoft.com/office/drawing/2014/main" id="{85C68FD4-DA0F-4035-9902-628BB217A0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3846" y="5023300"/>
            <a:ext cx="914400" cy="914400"/>
          </a:xfrm>
          <a:prstGeom prst="rect">
            <a:avLst/>
          </a:prstGeom>
        </p:spPr>
      </p:pic>
      <p:sp>
        <p:nvSpPr>
          <p:cNvPr id="20" name="Rectangle 19">
            <a:extLst>
              <a:ext uri="{FF2B5EF4-FFF2-40B4-BE49-F238E27FC236}">
                <a16:creationId xmlns:a16="http://schemas.microsoft.com/office/drawing/2014/main" id="{0EE884FD-AE1A-4076-A219-6434B457C51D}"/>
              </a:ext>
            </a:extLst>
          </p:cNvPr>
          <p:cNvSpPr/>
          <p:nvPr/>
        </p:nvSpPr>
        <p:spPr>
          <a:xfrm>
            <a:off x="3720794" y="3469517"/>
            <a:ext cx="2104463" cy="578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PowerApps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Application Development</a:t>
            </a:r>
            <a:endParaRPr kumimoji="0" lang="en-IN" sz="1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07A3D0E6-E1C4-4F21-B96A-25DC9F412EBB}"/>
              </a:ext>
            </a:extLst>
          </p:cNvPr>
          <p:cNvSpPr/>
          <p:nvPr/>
        </p:nvSpPr>
        <p:spPr>
          <a:xfrm>
            <a:off x="6627571" y="3468667"/>
            <a:ext cx="2104463" cy="578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Workflow Automation</a:t>
            </a:r>
            <a:endParaRPr kumimoji="0" lang="en-IN" sz="1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4B94F1EF-75BC-49B2-8062-2906869ECC41}"/>
              </a:ext>
            </a:extLst>
          </p:cNvPr>
          <p:cNvSpPr/>
          <p:nvPr/>
        </p:nvSpPr>
        <p:spPr>
          <a:xfrm>
            <a:off x="871493" y="3470484"/>
            <a:ext cx="2104463" cy="578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Power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Business Analytics</a:t>
            </a:r>
            <a:endParaRPr kumimoji="0" lang="en-IN" sz="1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3A05F238-7D95-4D58-961F-19C4A4B31E93}"/>
              </a:ext>
            </a:extLst>
          </p:cNvPr>
          <p:cNvSpPr/>
          <p:nvPr/>
        </p:nvSpPr>
        <p:spPr>
          <a:xfrm>
            <a:off x="4808815" y="5724500"/>
            <a:ext cx="2104463" cy="578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AI Builder</a:t>
            </a:r>
          </a:p>
        </p:txBody>
      </p:sp>
      <p:sp>
        <p:nvSpPr>
          <p:cNvPr id="24" name="Rectangle 23">
            <a:extLst>
              <a:ext uri="{FF2B5EF4-FFF2-40B4-BE49-F238E27FC236}">
                <a16:creationId xmlns:a16="http://schemas.microsoft.com/office/drawing/2014/main" id="{10DE935D-F46C-4097-9437-323F43CEA65C}"/>
              </a:ext>
            </a:extLst>
          </p:cNvPr>
          <p:cNvSpPr/>
          <p:nvPr/>
        </p:nvSpPr>
        <p:spPr>
          <a:xfrm>
            <a:off x="6438915" y="5720671"/>
            <a:ext cx="2104463" cy="578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Common Data Service</a:t>
            </a:r>
          </a:p>
        </p:txBody>
      </p:sp>
      <p:sp>
        <p:nvSpPr>
          <p:cNvPr id="25" name="Rectangle 24">
            <a:extLst>
              <a:ext uri="{FF2B5EF4-FFF2-40B4-BE49-F238E27FC236}">
                <a16:creationId xmlns:a16="http://schemas.microsoft.com/office/drawing/2014/main" id="{725B8969-456C-49A2-AE07-49AF8464F189}"/>
              </a:ext>
            </a:extLst>
          </p:cNvPr>
          <p:cNvSpPr/>
          <p:nvPr/>
        </p:nvSpPr>
        <p:spPr>
          <a:xfrm>
            <a:off x="3239049" y="5729584"/>
            <a:ext cx="2104463" cy="578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Data Connectors</a:t>
            </a:r>
          </a:p>
        </p:txBody>
      </p:sp>
      <p:cxnSp>
        <p:nvCxnSpPr>
          <p:cNvPr id="27" name="Straight Connector 26">
            <a:extLst>
              <a:ext uri="{FF2B5EF4-FFF2-40B4-BE49-F238E27FC236}">
                <a16:creationId xmlns:a16="http://schemas.microsoft.com/office/drawing/2014/main" id="{2F94874F-C968-4FD3-BAB1-2B0AE72E0875}"/>
              </a:ext>
            </a:extLst>
          </p:cNvPr>
          <p:cNvCxnSpPr>
            <a:stCxn id="11" idx="6"/>
            <a:endCxn id="9" idx="2"/>
          </p:cNvCxnSpPr>
          <p:nvPr/>
        </p:nvCxnSpPr>
        <p:spPr>
          <a:xfrm>
            <a:off x="2658718" y="2625815"/>
            <a:ext cx="1379316" cy="0"/>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DA29A730-C1AC-4D20-AAB9-6AFADC91EC0C}"/>
              </a:ext>
            </a:extLst>
          </p:cNvPr>
          <p:cNvCxnSpPr>
            <a:stCxn id="9" idx="6"/>
            <a:endCxn id="10" idx="2"/>
          </p:cNvCxnSpPr>
          <p:nvPr/>
        </p:nvCxnSpPr>
        <p:spPr>
          <a:xfrm>
            <a:off x="5508019" y="2625815"/>
            <a:ext cx="1379316"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F96647B1-8C85-431F-9CA6-4980A07532DA}"/>
              </a:ext>
            </a:extLst>
          </p:cNvPr>
          <p:cNvCxnSpPr>
            <a:cxnSpLocks/>
          </p:cNvCxnSpPr>
          <p:nvPr/>
        </p:nvCxnSpPr>
        <p:spPr>
          <a:xfrm>
            <a:off x="5861045" y="4479400"/>
            <a:ext cx="1" cy="462875"/>
          </a:xfrm>
          <a:prstGeom prst="line">
            <a:avLst/>
          </a:prstGeom>
        </p:spPr>
        <p:style>
          <a:lnRef idx="3">
            <a:schemeClr val="dk1"/>
          </a:lnRef>
          <a:fillRef idx="0">
            <a:schemeClr val="dk1"/>
          </a:fillRef>
          <a:effectRef idx="2">
            <a:schemeClr val="dk1"/>
          </a:effectRef>
          <a:fontRef idx="minor">
            <a:schemeClr val="tx1"/>
          </a:fontRef>
        </p:style>
      </p:cxnSp>
      <p:sp>
        <p:nvSpPr>
          <p:cNvPr id="5" name="Left Bracket 4">
            <a:extLst>
              <a:ext uri="{FF2B5EF4-FFF2-40B4-BE49-F238E27FC236}">
                <a16:creationId xmlns:a16="http://schemas.microsoft.com/office/drawing/2014/main" id="{48D9BFA0-0F37-864A-A692-AB3B3C62DF82}"/>
              </a:ext>
            </a:extLst>
          </p:cNvPr>
          <p:cNvSpPr/>
          <p:nvPr/>
        </p:nvSpPr>
        <p:spPr>
          <a:xfrm rot="5400000">
            <a:off x="5495826" y="3035975"/>
            <a:ext cx="607442" cy="3471142"/>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0D0E0C7C-19DB-144D-BD58-357450A17BC1}"/>
              </a:ext>
            </a:extLst>
          </p:cNvPr>
          <p:cNvSpPr/>
          <p:nvPr/>
        </p:nvSpPr>
        <p:spPr>
          <a:xfrm>
            <a:off x="9514866" y="3449930"/>
            <a:ext cx="2104463" cy="5785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Power Virtual 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mn-cs"/>
              </a:rPr>
              <a:t>Intelligent Virtual Agents</a:t>
            </a:r>
            <a:endParaRPr kumimoji="0" lang="en-IN" sz="1400" b="0"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34" name="Straight Connector 33">
            <a:extLst>
              <a:ext uri="{FF2B5EF4-FFF2-40B4-BE49-F238E27FC236}">
                <a16:creationId xmlns:a16="http://schemas.microsoft.com/office/drawing/2014/main" id="{49B3655E-9CCB-9D40-81DB-3E86C78B9E32}"/>
              </a:ext>
            </a:extLst>
          </p:cNvPr>
          <p:cNvCxnSpPr/>
          <p:nvPr/>
        </p:nvCxnSpPr>
        <p:spPr>
          <a:xfrm>
            <a:off x="8357320" y="2614531"/>
            <a:ext cx="1379316" cy="0"/>
          </a:xfrm>
          <a:prstGeom prst="line">
            <a:avLst/>
          </a:prstGeom>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2BB275CE-904E-164C-91D3-8BC77B1A12A4}"/>
              </a:ext>
            </a:extLst>
          </p:cNvPr>
          <p:cNvPicPr>
            <a:picLocks noChangeAspect="1"/>
          </p:cNvPicPr>
          <p:nvPr/>
        </p:nvPicPr>
        <p:blipFill>
          <a:blip r:embed="rId9"/>
          <a:stretch>
            <a:fillRect/>
          </a:stretch>
        </p:blipFill>
        <p:spPr>
          <a:xfrm>
            <a:off x="9736636" y="1919889"/>
            <a:ext cx="1472400" cy="1472400"/>
          </a:xfrm>
          <a:prstGeom prst="ellipse">
            <a:avLst/>
          </a:prstGeom>
        </p:spPr>
      </p:pic>
    </p:spTree>
    <p:extLst>
      <p:ext uri="{BB962C8B-B14F-4D97-AF65-F5344CB8AC3E}">
        <p14:creationId xmlns:p14="http://schemas.microsoft.com/office/powerpoint/2010/main" val="230776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742774"/>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6C87F-2198-4F18-B4FE-ECC947DABD12}"/>
              </a:ext>
            </a:extLst>
          </p:cNvPr>
          <p:cNvSpPr>
            <a:spLocks noGrp="1"/>
          </p:cNvSpPr>
          <p:nvPr>
            <p:ph type="title"/>
          </p:nvPr>
        </p:nvSpPr>
        <p:spPr/>
        <p:txBody>
          <a:bodyPr/>
          <a:lstStyle/>
          <a:p>
            <a:r>
              <a:rPr lang="en-US" dirty="0">
                <a:solidFill>
                  <a:schemeClr val="bg1"/>
                </a:solidFill>
              </a:rPr>
              <a:t>PowerApps</a:t>
            </a:r>
            <a:endParaRPr lang="en-IN" dirty="0">
              <a:solidFill>
                <a:schemeClr val="bg1"/>
              </a:solidFill>
            </a:endParaRPr>
          </a:p>
        </p:txBody>
      </p:sp>
      <p:pic>
        <p:nvPicPr>
          <p:cNvPr id="7" name="Picture 6">
            <a:extLst>
              <a:ext uri="{FF2B5EF4-FFF2-40B4-BE49-F238E27FC236}">
                <a16:creationId xmlns:a16="http://schemas.microsoft.com/office/drawing/2014/main" id="{1AF99891-E650-4BE4-95C6-3F98916B9E78}"/>
              </a:ext>
            </a:extLst>
          </p:cNvPr>
          <p:cNvPicPr>
            <a:picLocks noChangeAspect="1"/>
          </p:cNvPicPr>
          <p:nvPr/>
        </p:nvPicPr>
        <p:blipFill>
          <a:blip r:embed="rId2"/>
          <a:stretch>
            <a:fillRect/>
          </a:stretch>
        </p:blipFill>
        <p:spPr>
          <a:xfrm>
            <a:off x="519950" y="1219198"/>
            <a:ext cx="11347659" cy="46795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7B3F4194-7F17-4DE6-962B-1A76F1520C2B}"/>
              </a:ext>
            </a:extLst>
          </p:cNvPr>
          <p:cNvSpPr txBox="1"/>
          <p:nvPr/>
        </p:nvSpPr>
        <p:spPr>
          <a:xfrm>
            <a:off x="6858001" y="5898775"/>
            <a:ext cx="3899647" cy="646331"/>
          </a:xfrm>
          <a:prstGeom prst="rect">
            <a:avLst/>
          </a:prstGeom>
          <a:solidFill>
            <a:srgbClr val="202C56"/>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a:defRPr>
            </a:lvl1pPr>
          </a:lstStyle>
          <a:p>
            <a:r>
              <a:rPr lang="en-US" dirty="0"/>
              <a:t>Get started with PowerApps Studio</a:t>
            </a:r>
            <a:br>
              <a:rPr lang="en-US" dirty="0"/>
            </a:br>
            <a:r>
              <a:rPr lang="en-US" dirty="0"/>
              <a:t>Intuitive Design interface </a:t>
            </a:r>
            <a:endParaRPr lang="en-IN" dirty="0"/>
          </a:p>
        </p:txBody>
      </p:sp>
    </p:spTree>
    <p:extLst>
      <p:ext uri="{BB962C8B-B14F-4D97-AF65-F5344CB8AC3E}">
        <p14:creationId xmlns:p14="http://schemas.microsoft.com/office/powerpoint/2010/main" val="42447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742774"/>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6C87F-2198-4F18-B4FE-ECC947DABD12}"/>
              </a:ext>
            </a:extLst>
          </p:cNvPr>
          <p:cNvSpPr>
            <a:spLocks noGrp="1"/>
          </p:cNvSpPr>
          <p:nvPr>
            <p:ph type="title"/>
          </p:nvPr>
        </p:nvSpPr>
        <p:spPr/>
        <p:txBody>
          <a:bodyPr/>
          <a:lstStyle/>
          <a:p>
            <a:r>
              <a:rPr lang="en-US" dirty="0">
                <a:solidFill>
                  <a:schemeClr val="bg1"/>
                </a:solidFill>
              </a:rPr>
              <a:t>PowerApps</a:t>
            </a:r>
            <a:endParaRPr lang="en-IN" dirty="0">
              <a:solidFill>
                <a:schemeClr val="bg1"/>
              </a:solidFill>
            </a:endParaRPr>
          </a:p>
        </p:txBody>
      </p:sp>
      <p:pic>
        <p:nvPicPr>
          <p:cNvPr id="7" name="Picture 6">
            <a:extLst>
              <a:ext uri="{FF2B5EF4-FFF2-40B4-BE49-F238E27FC236}">
                <a16:creationId xmlns:a16="http://schemas.microsoft.com/office/drawing/2014/main" id="{1AF99891-E650-4BE4-95C6-3F98916B9E78}"/>
              </a:ext>
            </a:extLst>
          </p:cNvPr>
          <p:cNvPicPr>
            <a:picLocks noChangeAspect="1"/>
          </p:cNvPicPr>
          <p:nvPr/>
        </p:nvPicPr>
        <p:blipFill>
          <a:blip r:embed="rId4">
            <a:alphaModFix amt="35000"/>
          </a:blip>
          <a:stretch>
            <a:fillRect/>
          </a:stretch>
        </p:blipFill>
        <p:spPr>
          <a:xfrm>
            <a:off x="519951" y="1219199"/>
            <a:ext cx="5521659" cy="2277036"/>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62331FA1-BD7A-41E9-80FA-0D84FC67CA24}"/>
              </a:ext>
            </a:extLst>
          </p:cNvPr>
          <p:cNvSpPr txBox="1"/>
          <p:nvPr/>
        </p:nvSpPr>
        <p:spPr>
          <a:xfrm>
            <a:off x="6791625" y="6107093"/>
            <a:ext cx="3899647" cy="369332"/>
          </a:xfrm>
          <a:prstGeom prst="rect">
            <a:avLst/>
          </a:prstGeom>
          <a:solidFill>
            <a:srgbClr val="202C56"/>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a:defRPr>
            </a:lvl1pPr>
          </a:lstStyle>
          <a:p>
            <a:r>
              <a:rPr lang="en-US" dirty="0"/>
              <a:t>Choose from template/start from blank</a:t>
            </a:r>
            <a:endParaRPr lang="en-IN" dirty="0"/>
          </a:p>
        </p:txBody>
      </p:sp>
      <p:pic>
        <p:nvPicPr>
          <p:cNvPr id="9" name="Meeting in _General_ ">
            <a:hlinkClick r:id="" action="ppaction://media"/>
            <a:extLst>
              <a:ext uri="{FF2B5EF4-FFF2-40B4-BE49-F238E27FC236}">
                <a16:creationId xmlns:a16="http://schemas.microsoft.com/office/drawing/2014/main" id="{25CF81D3-8A49-4BA8-ABD0-CF0A4BE2989B}"/>
              </a:ext>
            </a:extLst>
          </p:cNvPr>
          <p:cNvPicPr>
            <a:picLocks/>
          </p:cNvPicPr>
          <p:nvPr>
            <a:videoFile r:link="rId1"/>
            <p:extLst>
              <p:ext uri="{DAA4B4D4-6D71-4841-9C94-3DE7FCFB9230}">
                <p14:media xmlns:p14="http://schemas.microsoft.com/office/powerpoint/2010/main" r:embed="rId2">
                  <p14:trim st="7293" end="962"/>
                </p14:media>
              </p:ext>
            </p:extLst>
          </p:nvPr>
        </p:nvPicPr>
        <p:blipFill rotWithShape="1">
          <a:blip r:embed="rId5"/>
          <a:srcRect l="12445" t="13034" r="12346" b="9657"/>
          <a:stretch/>
        </p:blipFill>
        <p:spPr>
          <a:xfrm>
            <a:off x="325565" y="1219198"/>
            <a:ext cx="10987894" cy="4751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205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0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mute="1">
                <p:cTn id="12" repeatCount="indefinite" fill="hold" display="0">
                  <p:stCondLst>
                    <p:cond delay="indefinite"/>
                  </p:stCondLst>
                </p:cTn>
                <p:tgtEl>
                  <p:spTgt spid="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742774"/>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6C87F-2198-4F18-B4FE-ECC947DABD12}"/>
              </a:ext>
            </a:extLst>
          </p:cNvPr>
          <p:cNvSpPr>
            <a:spLocks noGrp="1"/>
          </p:cNvSpPr>
          <p:nvPr>
            <p:ph type="title"/>
          </p:nvPr>
        </p:nvSpPr>
        <p:spPr/>
        <p:txBody>
          <a:bodyPr/>
          <a:lstStyle/>
          <a:p>
            <a:r>
              <a:rPr lang="en-US" dirty="0">
                <a:solidFill>
                  <a:schemeClr val="bg1"/>
                </a:solidFill>
              </a:rPr>
              <a:t>PowerApps</a:t>
            </a:r>
            <a:endParaRPr lang="en-IN" dirty="0">
              <a:solidFill>
                <a:schemeClr val="bg1"/>
              </a:solidFill>
            </a:endParaRPr>
          </a:p>
        </p:txBody>
      </p:sp>
      <p:pic>
        <p:nvPicPr>
          <p:cNvPr id="7" name="Picture 6">
            <a:extLst>
              <a:ext uri="{FF2B5EF4-FFF2-40B4-BE49-F238E27FC236}">
                <a16:creationId xmlns:a16="http://schemas.microsoft.com/office/drawing/2014/main" id="{1AF99891-E650-4BE4-95C6-3F98916B9E78}"/>
              </a:ext>
            </a:extLst>
          </p:cNvPr>
          <p:cNvPicPr>
            <a:picLocks noChangeAspect="1"/>
          </p:cNvPicPr>
          <p:nvPr/>
        </p:nvPicPr>
        <p:blipFill>
          <a:blip r:embed="rId4">
            <a:alphaModFix amt="35000"/>
          </a:blip>
          <a:stretch>
            <a:fillRect/>
          </a:stretch>
        </p:blipFill>
        <p:spPr>
          <a:xfrm>
            <a:off x="519951" y="1219199"/>
            <a:ext cx="5521659" cy="2277036"/>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7B3F4194-7F17-4DE6-962B-1A76F1520C2B}"/>
              </a:ext>
            </a:extLst>
          </p:cNvPr>
          <p:cNvSpPr txBox="1"/>
          <p:nvPr/>
        </p:nvSpPr>
        <p:spPr>
          <a:xfrm>
            <a:off x="1194226" y="3496235"/>
            <a:ext cx="3899647" cy="646331"/>
          </a:xfrm>
          <a:prstGeom prst="rect">
            <a:avLst/>
          </a:prstGeom>
          <a:solidFill>
            <a:srgbClr val="F8AE30">
              <a:alpha val="69804"/>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16161"/>
                </a:solidFill>
                <a:effectLst/>
                <a:uLnTx/>
                <a:uFillTx/>
                <a:latin typeface="Calibri"/>
                <a:ea typeface="+mn-ea"/>
                <a:cs typeface="+mn-cs"/>
              </a:rPr>
              <a:t>Get started with </a:t>
            </a:r>
            <a:r>
              <a:rPr kumimoji="0" lang="en-US" sz="1800" b="0" i="0" u="none" strike="noStrike" kern="1200" cap="none" spc="0" normalizeH="0" baseline="0" noProof="0" dirty="0" err="1">
                <a:ln>
                  <a:noFill/>
                </a:ln>
                <a:solidFill>
                  <a:srgbClr val="616161"/>
                </a:solidFill>
                <a:effectLst/>
                <a:uLnTx/>
                <a:uFillTx/>
                <a:latin typeface="Calibri"/>
                <a:ea typeface="+mn-ea"/>
                <a:cs typeface="+mn-cs"/>
              </a:rPr>
              <a:t>PowerSpps</a:t>
            </a:r>
            <a:r>
              <a:rPr kumimoji="0" lang="en-US" sz="1800" b="0" i="0" u="none" strike="noStrike" kern="1200" cap="none" spc="0" normalizeH="0" baseline="0" noProof="0" dirty="0">
                <a:ln>
                  <a:noFill/>
                </a:ln>
                <a:solidFill>
                  <a:srgbClr val="616161"/>
                </a:solidFill>
                <a:effectLst/>
                <a:uLnTx/>
                <a:uFillTx/>
                <a:latin typeface="Calibri"/>
                <a:ea typeface="+mn-ea"/>
                <a:cs typeface="+mn-cs"/>
              </a:rPr>
              <a:t> Studio</a:t>
            </a:r>
            <a:br>
              <a:rPr kumimoji="0" lang="en-US" sz="1800" b="0" i="0" u="none" strike="noStrike" kern="1200" cap="none" spc="0" normalizeH="0" baseline="0" noProof="0" dirty="0">
                <a:ln>
                  <a:noFill/>
                </a:ln>
                <a:solidFill>
                  <a:srgbClr val="616161"/>
                </a:solidFill>
                <a:effectLst/>
                <a:uLnTx/>
                <a:uFillTx/>
                <a:latin typeface="Calibri"/>
                <a:ea typeface="+mn-ea"/>
                <a:cs typeface="+mn-cs"/>
              </a:rPr>
            </a:br>
            <a:r>
              <a:rPr kumimoji="0" lang="en-US" sz="1800" b="0" i="0" u="none" strike="noStrike" kern="1200" cap="none" spc="0" normalizeH="0" baseline="0" noProof="0" dirty="0">
                <a:ln>
                  <a:noFill/>
                </a:ln>
                <a:solidFill>
                  <a:srgbClr val="616161"/>
                </a:solidFill>
                <a:effectLst/>
                <a:uLnTx/>
                <a:uFillTx/>
                <a:latin typeface="Calibri"/>
                <a:ea typeface="+mn-ea"/>
                <a:cs typeface="+mn-cs"/>
              </a:rPr>
              <a:t>Intuitive Design interface </a:t>
            </a:r>
            <a:endParaRPr kumimoji="0" lang="en-IN" sz="1800" b="0" i="0" u="none" strike="noStrike" kern="1200" cap="none" spc="0" normalizeH="0" baseline="0" noProof="0" dirty="0">
              <a:ln>
                <a:noFill/>
              </a:ln>
              <a:solidFill>
                <a:srgbClr val="616161"/>
              </a:solidFill>
              <a:effectLst/>
              <a:uLnTx/>
              <a:uFillTx/>
              <a:latin typeface="Calibri"/>
              <a:ea typeface="+mn-ea"/>
              <a:cs typeface="+mn-cs"/>
            </a:endParaRPr>
          </a:p>
        </p:txBody>
      </p:sp>
      <p:pic>
        <p:nvPicPr>
          <p:cNvPr id="11" name="Meeting in _General_  (1)">
            <a:hlinkClick r:id="" action="ppaction://media"/>
            <a:extLst>
              <a:ext uri="{FF2B5EF4-FFF2-40B4-BE49-F238E27FC236}">
                <a16:creationId xmlns:a16="http://schemas.microsoft.com/office/drawing/2014/main" id="{32377B97-8778-4F46-8B06-F209951392EE}"/>
              </a:ext>
            </a:extLst>
          </p:cNvPr>
          <p:cNvPicPr>
            <a:picLocks noChangeAspect="1"/>
          </p:cNvPicPr>
          <p:nvPr>
            <a:videoFile r:link="rId1"/>
            <p:extLst>
              <p:ext uri="{DAA4B4D4-6D71-4841-9C94-3DE7FCFB9230}">
                <p14:media xmlns:p14="http://schemas.microsoft.com/office/powerpoint/2010/main" r:embed="rId2">
                  <p14:trim st="6800"/>
                </p14:media>
              </p:ext>
            </p:extLst>
          </p:nvPr>
        </p:nvPicPr>
        <p:blipFill rotWithShape="1">
          <a:blip r:embed="rId5"/>
          <a:srcRect b="8947"/>
          <a:stretch/>
        </p:blipFill>
        <p:spPr>
          <a:xfrm>
            <a:off x="519951" y="1219199"/>
            <a:ext cx="9976819" cy="5109883"/>
          </a:xfrm>
          <a:prstGeom prst="rect">
            <a:avLst/>
          </a:prstGeom>
          <a:solidFill>
            <a:srgbClr val="202C56"/>
          </a:solidFill>
        </p:spPr>
      </p:pic>
      <p:sp>
        <p:nvSpPr>
          <p:cNvPr id="12" name="TextBox 11">
            <a:extLst>
              <a:ext uri="{FF2B5EF4-FFF2-40B4-BE49-F238E27FC236}">
                <a16:creationId xmlns:a16="http://schemas.microsoft.com/office/drawing/2014/main" id="{DCA460CE-C763-4C0D-9708-D29C098DDBBB}"/>
              </a:ext>
            </a:extLst>
          </p:cNvPr>
          <p:cNvSpPr txBox="1"/>
          <p:nvPr/>
        </p:nvSpPr>
        <p:spPr>
          <a:xfrm>
            <a:off x="7153902" y="2034551"/>
            <a:ext cx="3899647" cy="646331"/>
          </a:xfrm>
          <a:prstGeom prst="rect">
            <a:avLst/>
          </a:prstGeom>
          <a:solidFill>
            <a:srgbClr val="202C56"/>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a:defRPr>
            </a:lvl1pPr>
          </a:lstStyle>
          <a:p>
            <a:r>
              <a:rPr lang="en-US" dirty="0"/>
              <a:t>Integrate with your already existing data</a:t>
            </a:r>
            <a:endParaRPr lang="en-IN" dirty="0"/>
          </a:p>
        </p:txBody>
      </p:sp>
    </p:spTree>
    <p:extLst>
      <p:ext uri="{BB962C8B-B14F-4D97-AF65-F5344CB8AC3E}">
        <p14:creationId xmlns:p14="http://schemas.microsoft.com/office/powerpoint/2010/main" val="52504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9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mute="1">
                <p:cTn id="12" repeatCount="indefinite" fill="hold" display="0">
                  <p:stCondLst>
                    <p:cond delay="indefinite"/>
                  </p:stCondLst>
                </p:cTn>
                <p:tgtEl>
                  <p:spTgt spid="11"/>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742774"/>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6C87F-2198-4F18-B4FE-ECC947DABD12}"/>
              </a:ext>
            </a:extLst>
          </p:cNvPr>
          <p:cNvSpPr>
            <a:spLocks noGrp="1"/>
          </p:cNvSpPr>
          <p:nvPr>
            <p:ph type="title"/>
          </p:nvPr>
        </p:nvSpPr>
        <p:spPr/>
        <p:txBody>
          <a:bodyPr/>
          <a:lstStyle/>
          <a:p>
            <a:r>
              <a:rPr lang="en-US" dirty="0">
                <a:solidFill>
                  <a:schemeClr val="bg1"/>
                </a:solidFill>
              </a:rPr>
              <a:t>PowerApps</a:t>
            </a:r>
            <a:endParaRPr lang="en-IN" dirty="0">
              <a:solidFill>
                <a:schemeClr val="bg1"/>
              </a:solidFill>
            </a:endParaRPr>
          </a:p>
        </p:txBody>
      </p:sp>
      <p:pic>
        <p:nvPicPr>
          <p:cNvPr id="6146" name="Picture 2" descr="Image result for powerapps">
            <a:extLst>
              <a:ext uri="{FF2B5EF4-FFF2-40B4-BE49-F238E27FC236}">
                <a16:creationId xmlns:a16="http://schemas.microsoft.com/office/drawing/2014/main" id="{47D95709-7703-48EC-904B-E29353566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37" y="1586033"/>
            <a:ext cx="7905092" cy="49854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CEBC6A3-FBDF-454C-AD1A-D59891B49D07}"/>
              </a:ext>
            </a:extLst>
          </p:cNvPr>
          <p:cNvSpPr txBox="1"/>
          <p:nvPr/>
        </p:nvSpPr>
        <p:spPr>
          <a:xfrm>
            <a:off x="7599083" y="2310395"/>
            <a:ext cx="3899647" cy="369332"/>
          </a:xfrm>
          <a:prstGeom prst="rect">
            <a:avLst/>
          </a:prstGeom>
          <a:solidFill>
            <a:srgbClr val="202C56"/>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a:defRPr>
            </a:lvl1pPr>
          </a:lstStyle>
          <a:p>
            <a:r>
              <a:rPr lang="en-US" dirty="0"/>
              <a:t>Build Apps for web and Mobile</a:t>
            </a:r>
            <a:endParaRPr lang="en-IN" dirty="0"/>
          </a:p>
        </p:txBody>
      </p:sp>
    </p:spTree>
    <p:extLst>
      <p:ext uri="{BB962C8B-B14F-4D97-AF65-F5344CB8AC3E}">
        <p14:creationId xmlns:p14="http://schemas.microsoft.com/office/powerpoint/2010/main" val="1961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73277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27D74B-7DD0-4CEA-8282-80471BD7F497}"/>
              </a:ext>
            </a:extLst>
          </p:cNvPr>
          <p:cNvSpPr>
            <a:spLocks noGrp="1"/>
          </p:cNvSpPr>
          <p:nvPr>
            <p:ph type="title"/>
          </p:nvPr>
        </p:nvSpPr>
        <p:spPr>
          <a:xfrm>
            <a:off x="668545" y="381575"/>
            <a:ext cx="10385004" cy="707886"/>
          </a:xfrm>
        </p:spPr>
        <p:txBody>
          <a:bodyPr/>
          <a:lstStyle/>
          <a:p>
            <a:r>
              <a:rPr lang="en-US" dirty="0">
                <a:solidFill>
                  <a:schemeClr val="bg1"/>
                </a:solidFill>
              </a:rPr>
              <a:t>Power Apps Portal</a:t>
            </a:r>
            <a:endParaRPr lang="en-IN" dirty="0">
              <a:solidFill>
                <a:schemeClr val="bg1"/>
              </a:solidFill>
            </a:endParaRPr>
          </a:p>
        </p:txBody>
      </p:sp>
      <p:pic>
        <p:nvPicPr>
          <p:cNvPr id="6" name="Picture 5">
            <a:extLst>
              <a:ext uri="{FF2B5EF4-FFF2-40B4-BE49-F238E27FC236}">
                <a16:creationId xmlns:a16="http://schemas.microsoft.com/office/drawing/2014/main" id="{C815A0F9-126C-3D40-8142-1818390EC5FB}"/>
              </a:ext>
            </a:extLst>
          </p:cNvPr>
          <p:cNvPicPr>
            <a:picLocks noChangeAspect="1"/>
          </p:cNvPicPr>
          <p:nvPr/>
        </p:nvPicPr>
        <p:blipFill>
          <a:blip r:embed="rId3"/>
          <a:stretch>
            <a:fillRect/>
          </a:stretch>
        </p:blipFill>
        <p:spPr>
          <a:xfrm>
            <a:off x="1269517" y="1396999"/>
            <a:ext cx="9242607" cy="3996803"/>
          </a:xfrm>
          <a:prstGeom prst="rect">
            <a:avLst/>
          </a:prstGeom>
        </p:spPr>
      </p:pic>
      <p:sp>
        <p:nvSpPr>
          <p:cNvPr id="11" name="TextBox 10">
            <a:extLst>
              <a:ext uri="{FF2B5EF4-FFF2-40B4-BE49-F238E27FC236}">
                <a16:creationId xmlns:a16="http://schemas.microsoft.com/office/drawing/2014/main" id="{9C5DB15D-2176-4A1A-9456-B8C5C378C97C}"/>
              </a:ext>
            </a:extLst>
          </p:cNvPr>
          <p:cNvSpPr txBox="1"/>
          <p:nvPr/>
        </p:nvSpPr>
        <p:spPr>
          <a:xfrm>
            <a:off x="5100350" y="5461001"/>
            <a:ext cx="6221981" cy="923330"/>
          </a:xfrm>
          <a:prstGeom prst="rect">
            <a:avLst/>
          </a:prstGeom>
          <a:solidFill>
            <a:srgbClr val="202C5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Power Apps makers can now create a powerful new type of experience: web portals that surface data stored in Common Data Service to employees or users outside their organizations.</a:t>
            </a: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2809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73277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8AB0A9-9F1D-4C94-B45D-8763D6F68BEB}"/>
              </a:ext>
            </a:extLst>
          </p:cNvPr>
          <p:cNvSpPr>
            <a:spLocks noGrp="1"/>
          </p:cNvSpPr>
          <p:nvPr>
            <p:ph type="title"/>
          </p:nvPr>
        </p:nvSpPr>
        <p:spPr>
          <a:xfrm>
            <a:off x="668545" y="381575"/>
            <a:ext cx="10385004" cy="707886"/>
          </a:xfrm>
        </p:spPr>
        <p:txBody>
          <a:bodyPr/>
          <a:lstStyle/>
          <a:p>
            <a:r>
              <a:rPr lang="en-US" dirty="0">
                <a:solidFill>
                  <a:schemeClr val="bg1"/>
                </a:solidFill>
              </a:rPr>
              <a:t>Power Automate</a:t>
            </a:r>
            <a:endParaRPr lang="en-IN" dirty="0">
              <a:solidFill>
                <a:schemeClr val="bg1"/>
              </a:solidFill>
            </a:endParaRPr>
          </a:p>
        </p:txBody>
      </p:sp>
      <p:pic>
        <p:nvPicPr>
          <p:cNvPr id="6" name="flow ">
            <a:hlinkClick r:id="" action="ppaction://media"/>
            <a:extLst>
              <a:ext uri="{FF2B5EF4-FFF2-40B4-BE49-F238E27FC236}">
                <a16:creationId xmlns:a16="http://schemas.microsoft.com/office/drawing/2014/main" id="{9627F187-1824-4602-8F28-7BEAFA7E87C7}"/>
              </a:ext>
            </a:extLst>
          </p:cNvPr>
          <p:cNvPicPr>
            <a:picLocks noChangeAspect="1"/>
          </p:cNvPicPr>
          <p:nvPr>
            <a:videoFile r:link="rId1"/>
            <p:extLst>
              <p:ext uri="{DAA4B4D4-6D71-4841-9C94-3DE7FCFB9230}">
                <p14:media xmlns:p14="http://schemas.microsoft.com/office/powerpoint/2010/main" r:embed="rId2">
                  <p14:trim st="6535"/>
                </p14:media>
              </p:ext>
            </p:extLst>
          </p:nvPr>
        </p:nvPicPr>
        <p:blipFill rotWithShape="1">
          <a:blip r:embed="rId4"/>
          <a:srcRect l="19400" t="18476" r="19106" b="9677"/>
          <a:stretch/>
        </p:blipFill>
        <p:spPr>
          <a:xfrm>
            <a:off x="668545" y="1250398"/>
            <a:ext cx="7005243" cy="5003749"/>
          </a:xfrm>
          <a:prstGeom prst="rect">
            <a:avLst/>
          </a:prstGeom>
        </p:spPr>
      </p:pic>
      <p:sp>
        <p:nvSpPr>
          <p:cNvPr id="8" name="TextBox 7">
            <a:extLst>
              <a:ext uri="{FF2B5EF4-FFF2-40B4-BE49-F238E27FC236}">
                <a16:creationId xmlns:a16="http://schemas.microsoft.com/office/drawing/2014/main" id="{8960F57B-2E21-4D1A-93A1-10C0AC173CDC}"/>
              </a:ext>
            </a:extLst>
          </p:cNvPr>
          <p:cNvSpPr txBox="1"/>
          <p:nvPr/>
        </p:nvSpPr>
        <p:spPr>
          <a:xfrm>
            <a:off x="7951760" y="5082989"/>
            <a:ext cx="3101789" cy="646331"/>
          </a:xfrm>
          <a:prstGeom prst="rect">
            <a:avLst/>
          </a:prstGeom>
          <a:solidFill>
            <a:srgbClr val="202C56"/>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a:defRPr>
            </a:lvl1pPr>
          </a:lstStyle>
          <a:p>
            <a:r>
              <a:rPr lang="en-US" dirty="0"/>
              <a:t>Choose from templates or start from blank</a:t>
            </a:r>
            <a:endParaRPr lang="en-IN" dirty="0"/>
          </a:p>
        </p:txBody>
      </p:sp>
    </p:spTree>
    <p:extLst>
      <p:ext uri="{BB962C8B-B14F-4D97-AF65-F5344CB8AC3E}">
        <p14:creationId xmlns:p14="http://schemas.microsoft.com/office/powerpoint/2010/main" val="354193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41EB5-0ABD-4B80-BB7B-7E8F1290E50A}"/>
              </a:ext>
            </a:extLst>
          </p:cNvPr>
          <p:cNvSpPr>
            <a:spLocks noGrp="1"/>
          </p:cNvSpPr>
          <p:nvPr>
            <p:ph type="title"/>
          </p:nvPr>
        </p:nvSpPr>
        <p:spPr/>
        <p:txBody>
          <a:bodyPr/>
          <a:lstStyle/>
          <a:p>
            <a:r>
              <a:rPr lang="en-US" dirty="0"/>
              <a:t>Presentation Best Practices</a:t>
            </a:r>
          </a:p>
        </p:txBody>
      </p:sp>
      <p:sp>
        <p:nvSpPr>
          <p:cNvPr id="3" name="Content Placeholder 2">
            <a:extLst>
              <a:ext uri="{FF2B5EF4-FFF2-40B4-BE49-F238E27FC236}">
                <a16:creationId xmlns:a16="http://schemas.microsoft.com/office/drawing/2014/main" id="{F7648459-45EA-4FBD-AAA3-19FF89589B1D}"/>
              </a:ext>
            </a:extLst>
          </p:cNvPr>
          <p:cNvSpPr>
            <a:spLocks noGrp="1"/>
          </p:cNvSpPr>
          <p:nvPr>
            <p:ph idx="1"/>
          </p:nvPr>
        </p:nvSpPr>
        <p:spPr/>
        <p:txBody>
          <a:bodyPr/>
          <a:lstStyle/>
          <a:p>
            <a:r>
              <a:rPr lang="en-US" dirty="0"/>
              <a:t>Pictures speak 1,000 words; include a screenshot or picture on each slide to add visual interest. </a:t>
            </a:r>
          </a:p>
          <a:p>
            <a:r>
              <a:rPr lang="en-US" dirty="0"/>
              <a:t>A good goal is to aim for 7 words per slide.</a:t>
            </a:r>
          </a:p>
          <a:p>
            <a:r>
              <a:rPr lang="en-US" dirty="0"/>
              <a:t>Increase attention and interaction by using a variety of communication mediums, such as polls and videos.</a:t>
            </a:r>
          </a:p>
          <a:p>
            <a:r>
              <a:rPr lang="en-US" dirty="0"/>
              <a:t>Plan and follow a rough agenda including a breakdown by minute to help stay on track.</a:t>
            </a:r>
          </a:p>
          <a:p>
            <a:endParaRPr lang="en-US" dirty="0"/>
          </a:p>
        </p:txBody>
      </p:sp>
    </p:spTree>
    <p:extLst>
      <p:ext uri="{BB962C8B-B14F-4D97-AF65-F5344CB8AC3E}">
        <p14:creationId xmlns:p14="http://schemas.microsoft.com/office/powerpoint/2010/main" val="1824699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73277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8AB0A9-9F1D-4C94-B45D-8763D6F68BEB}"/>
              </a:ext>
            </a:extLst>
          </p:cNvPr>
          <p:cNvSpPr>
            <a:spLocks noGrp="1"/>
          </p:cNvSpPr>
          <p:nvPr>
            <p:ph type="title"/>
          </p:nvPr>
        </p:nvSpPr>
        <p:spPr>
          <a:xfrm>
            <a:off x="668545" y="381575"/>
            <a:ext cx="10385004" cy="707886"/>
          </a:xfrm>
        </p:spPr>
        <p:txBody>
          <a:bodyPr/>
          <a:lstStyle/>
          <a:p>
            <a:r>
              <a:rPr lang="en-US" dirty="0">
                <a:solidFill>
                  <a:schemeClr val="bg1"/>
                </a:solidFill>
              </a:rPr>
              <a:t>Power Automate</a:t>
            </a:r>
            <a:endParaRPr lang="en-IN" dirty="0">
              <a:solidFill>
                <a:schemeClr val="bg1"/>
              </a:solidFill>
            </a:endParaRPr>
          </a:p>
        </p:txBody>
      </p:sp>
      <p:pic>
        <p:nvPicPr>
          <p:cNvPr id="3" name="Picture 2">
            <a:extLst>
              <a:ext uri="{FF2B5EF4-FFF2-40B4-BE49-F238E27FC236}">
                <a16:creationId xmlns:a16="http://schemas.microsoft.com/office/drawing/2014/main" id="{EB686AC6-F34D-4251-8C7A-211A4867F4D1}"/>
              </a:ext>
            </a:extLst>
          </p:cNvPr>
          <p:cNvPicPr>
            <a:picLocks/>
          </p:cNvPicPr>
          <p:nvPr/>
        </p:nvPicPr>
        <p:blipFill rotWithShape="1">
          <a:blip r:embed="rId4">
            <a:alphaModFix amt="70000"/>
          </a:blip>
          <a:srcRect t="1458" r="1423"/>
          <a:stretch/>
        </p:blipFill>
        <p:spPr>
          <a:xfrm>
            <a:off x="666750" y="1250398"/>
            <a:ext cx="3949200" cy="2818800"/>
          </a:xfrm>
          <a:prstGeom prst="rect">
            <a:avLst/>
          </a:prstGeom>
        </p:spPr>
      </p:pic>
      <p:pic>
        <p:nvPicPr>
          <p:cNvPr id="10" name="Meeting in _General_  (2)">
            <a:hlinkClick r:id="" action="ppaction://media"/>
            <a:extLst>
              <a:ext uri="{FF2B5EF4-FFF2-40B4-BE49-F238E27FC236}">
                <a16:creationId xmlns:a16="http://schemas.microsoft.com/office/drawing/2014/main" id="{4B5F33A3-CBB6-4416-8DBB-51EF4AA261D8}"/>
              </a:ext>
            </a:extLst>
          </p:cNvPr>
          <p:cNvPicPr>
            <a:picLocks noChangeAspect="1"/>
          </p:cNvPicPr>
          <p:nvPr>
            <a:videoFile r:link="rId1"/>
            <p:extLst>
              <p:ext uri="{DAA4B4D4-6D71-4841-9C94-3DE7FCFB9230}">
                <p14:media xmlns:p14="http://schemas.microsoft.com/office/powerpoint/2010/main" r:embed="rId2">
                  <p14:trim st="7000" end="2628"/>
                </p14:media>
              </p:ext>
            </p:extLst>
          </p:nvPr>
        </p:nvPicPr>
        <p:blipFill rotWithShape="1">
          <a:blip r:embed="rId5"/>
          <a:srcRect l="19130" t="11598" r="20790" b="9679"/>
          <a:stretch>
            <a:fillRect/>
          </a:stretch>
        </p:blipFill>
        <p:spPr>
          <a:xfrm>
            <a:off x="666750" y="1253521"/>
            <a:ext cx="4981015" cy="5377884"/>
          </a:xfrm>
          <a:prstGeom prst="rect">
            <a:avLst/>
          </a:prstGeom>
        </p:spPr>
      </p:pic>
      <p:sp>
        <p:nvSpPr>
          <p:cNvPr id="12" name="TextBox 11">
            <a:extLst>
              <a:ext uri="{FF2B5EF4-FFF2-40B4-BE49-F238E27FC236}">
                <a16:creationId xmlns:a16="http://schemas.microsoft.com/office/drawing/2014/main" id="{74731852-F871-4886-AE59-162199741EFE}"/>
              </a:ext>
            </a:extLst>
          </p:cNvPr>
          <p:cNvSpPr txBox="1"/>
          <p:nvPr/>
        </p:nvSpPr>
        <p:spPr>
          <a:xfrm>
            <a:off x="6113929" y="5220481"/>
            <a:ext cx="4392706" cy="369332"/>
          </a:xfrm>
          <a:prstGeom prst="rect">
            <a:avLst/>
          </a:prstGeom>
          <a:solidFill>
            <a:srgbClr val="202C56"/>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a:defRPr>
            </a:lvl1pPr>
          </a:lstStyle>
          <a:p>
            <a:r>
              <a:rPr lang="en-US" dirty="0"/>
              <a:t>Connects to 100s of Apps &amp; Services</a:t>
            </a:r>
            <a:endParaRPr lang="en-IN" dirty="0"/>
          </a:p>
        </p:txBody>
      </p:sp>
    </p:spTree>
    <p:extLst>
      <p:ext uri="{BB962C8B-B14F-4D97-AF65-F5344CB8AC3E}">
        <p14:creationId xmlns:p14="http://schemas.microsoft.com/office/powerpoint/2010/main" val="64354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4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mute="1">
                <p:cTn id="12" repeatCount="indefinite" fill="hold" display="0">
                  <p:stCondLst>
                    <p:cond delay="indefinite"/>
                  </p:stCondLst>
                </p:cTn>
                <p:tgtEl>
                  <p:spTgt spid="10"/>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732773"/>
        </a:solidFill>
        <a:effectLst/>
      </p:bgPr>
    </p:bg>
    <p:spTree>
      <p:nvGrpSpPr>
        <p:cNvPr id="1" name=""/>
        <p:cNvGrpSpPr/>
        <p:nvPr/>
      </p:nvGrpSpPr>
      <p:grpSpPr>
        <a:xfrm>
          <a:off x="0" y="0"/>
          <a:ext cx="0" cy="0"/>
          <a:chOff x="0" y="0"/>
          <a:chExt cx="0" cy="0"/>
        </a:xfrm>
      </p:grpSpPr>
      <p:pic>
        <p:nvPicPr>
          <p:cNvPr id="7170" name="Picture 2" descr="Image result for pc icon">
            <a:extLst>
              <a:ext uri="{FF2B5EF4-FFF2-40B4-BE49-F238E27FC236}">
                <a16:creationId xmlns:a16="http://schemas.microsoft.com/office/drawing/2014/main" id="{17C8926D-9D6E-4FB1-9DDB-FE62C069FD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2957" y="1089461"/>
            <a:ext cx="6042772" cy="54260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488AB0A9-9F1D-4C94-B45D-8763D6F68BEB}"/>
              </a:ext>
            </a:extLst>
          </p:cNvPr>
          <p:cNvSpPr>
            <a:spLocks noGrp="1"/>
          </p:cNvSpPr>
          <p:nvPr>
            <p:ph type="title"/>
          </p:nvPr>
        </p:nvSpPr>
        <p:spPr>
          <a:xfrm>
            <a:off x="668545" y="381575"/>
            <a:ext cx="10385004" cy="707886"/>
          </a:xfrm>
        </p:spPr>
        <p:txBody>
          <a:bodyPr/>
          <a:lstStyle/>
          <a:p>
            <a:r>
              <a:rPr lang="en-US" dirty="0">
                <a:solidFill>
                  <a:schemeClr val="bg1"/>
                </a:solidFill>
              </a:rPr>
              <a:t>Power Automate</a:t>
            </a:r>
            <a:endParaRPr lang="en-IN" dirty="0">
              <a:solidFill>
                <a:schemeClr val="bg1"/>
              </a:solidFill>
            </a:endParaRPr>
          </a:p>
        </p:txBody>
      </p:sp>
      <p:sp>
        <p:nvSpPr>
          <p:cNvPr id="16" name="TextBox 15">
            <a:extLst>
              <a:ext uri="{FF2B5EF4-FFF2-40B4-BE49-F238E27FC236}">
                <a16:creationId xmlns:a16="http://schemas.microsoft.com/office/drawing/2014/main" id="{677E7E39-2F97-4818-854E-53780E4C2E38}"/>
              </a:ext>
            </a:extLst>
          </p:cNvPr>
          <p:cNvSpPr txBox="1"/>
          <p:nvPr/>
        </p:nvSpPr>
        <p:spPr>
          <a:xfrm>
            <a:off x="7960940" y="4890065"/>
            <a:ext cx="3675248" cy="646331"/>
          </a:xfrm>
          <a:prstGeom prst="rect">
            <a:avLst/>
          </a:prstGeom>
          <a:solidFill>
            <a:srgbClr val="202C56"/>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Calibri"/>
              </a:defRPr>
            </a:lvl1pPr>
          </a:lstStyle>
          <a:p>
            <a:r>
              <a:rPr lang="en-US" dirty="0"/>
              <a:t>Automate tasks from anywhere using no-code approach</a:t>
            </a:r>
            <a:endParaRPr lang="en-IN" dirty="0"/>
          </a:p>
        </p:txBody>
      </p:sp>
      <p:pic>
        <p:nvPicPr>
          <p:cNvPr id="11" name="Meeting in _General_  (3)">
            <a:hlinkClick r:id="" action="ppaction://media"/>
            <a:extLst>
              <a:ext uri="{FF2B5EF4-FFF2-40B4-BE49-F238E27FC236}">
                <a16:creationId xmlns:a16="http://schemas.microsoft.com/office/drawing/2014/main" id="{1BCEECDB-5E24-4002-ACF4-3296474BE5EC}"/>
              </a:ext>
            </a:extLst>
          </p:cNvPr>
          <p:cNvPicPr>
            <a:picLocks noChangeAspect="1"/>
          </p:cNvPicPr>
          <p:nvPr>
            <a:videoFile r:link="rId1"/>
            <p:extLst>
              <p:ext uri="{DAA4B4D4-6D71-4841-9C94-3DE7FCFB9230}">
                <p14:media xmlns:p14="http://schemas.microsoft.com/office/powerpoint/2010/main" r:embed="rId2">
                  <p14:trim st="7467" end="5751"/>
                </p14:media>
              </p:ext>
            </p:extLst>
          </p:nvPr>
        </p:nvPicPr>
        <p:blipFill rotWithShape="1">
          <a:blip r:embed="rId6"/>
          <a:srcRect l="37054" t="1702" r="37506" b="9801"/>
          <a:stretch/>
        </p:blipFill>
        <p:spPr>
          <a:xfrm>
            <a:off x="3745078" y="1644909"/>
            <a:ext cx="1658530" cy="3245156"/>
          </a:xfrm>
          <a:prstGeom prst="rect">
            <a:avLst/>
          </a:prstGeom>
        </p:spPr>
      </p:pic>
    </p:spTree>
    <p:extLst>
      <p:ext uri="{BB962C8B-B14F-4D97-AF65-F5344CB8AC3E}">
        <p14:creationId xmlns:p14="http://schemas.microsoft.com/office/powerpoint/2010/main" val="231093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C19F-B860-4C7E-8E37-74431752320F}"/>
              </a:ext>
            </a:extLst>
          </p:cNvPr>
          <p:cNvSpPr>
            <a:spLocks noGrp="1"/>
          </p:cNvSpPr>
          <p:nvPr>
            <p:ph type="title"/>
          </p:nvPr>
        </p:nvSpPr>
        <p:spPr/>
        <p:txBody>
          <a:bodyPr/>
          <a:lstStyle/>
          <a:p>
            <a:r>
              <a:rPr lang="en-US" dirty="0"/>
              <a:t>AI Builder</a:t>
            </a:r>
            <a:endParaRPr lang="en-IN" dirty="0"/>
          </a:p>
        </p:txBody>
      </p:sp>
      <p:pic>
        <p:nvPicPr>
          <p:cNvPr id="33" name="Picture Placeholder 32" descr="A screenshot of a social media post&#10;&#10;Description automatically generated">
            <a:extLst>
              <a:ext uri="{FF2B5EF4-FFF2-40B4-BE49-F238E27FC236}">
                <a16:creationId xmlns:a16="http://schemas.microsoft.com/office/drawing/2014/main" id="{F687A660-5E38-4FAD-B8DB-68402EA0DD9B}"/>
              </a:ext>
            </a:extLst>
          </p:cNvPr>
          <p:cNvPicPr>
            <a:picLocks noGrp="1" noChangeAspect="1"/>
          </p:cNvPicPr>
          <p:nvPr>
            <p:ph type="pic" sz="quarter" idx="13"/>
          </p:nvPr>
        </p:nvPicPr>
        <p:blipFill>
          <a:blip r:embed="rId3"/>
          <a:srcRect l="6246" r="6246"/>
          <a:stretch>
            <a:fillRect/>
          </a:stretch>
        </p:blipFill>
        <p:spPr>
          <a:xfrm>
            <a:off x="285725" y="1812308"/>
            <a:ext cx="3781449" cy="24265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7" name="Picture Placeholder 36" descr="A screenshot of a cell phone&#10;&#10;Description automatically generated">
            <a:extLst>
              <a:ext uri="{FF2B5EF4-FFF2-40B4-BE49-F238E27FC236}">
                <a16:creationId xmlns:a16="http://schemas.microsoft.com/office/drawing/2014/main" id="{6DF9E2A1-88D8-441E-AC62-12B77EE3BEF3}"/>
              </a:ext>
            </a:extLst>
          </p:cNvPr>
          <p:cNvPicPr>
            <a:picLocks noGrp="1" noChangeAspect="1"/>
          </p:cNvPicPr>
          <p:nvPr>
            <p:ph type="pic" sz="quarter" idx="14"/>
          </p:nvPr>
        </p:nvPicPr>
        <p:blipFill>
          <a:blip r:embed="rId4"/>
          <a:srcRect l="6527" r="6527"/>
          <a:stretch>
            <a:fillRect/>
          </a:stretch>
        </p:blipFill>
        <p:spPr>
          <a:xfrm>
            <a:off x="8132389" y="1628962"/>
            <a:ext cx="3773886" cy="2427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Placeholder 34" descr="A screenshot of a cell phone&#10;&#10;Description automatically generated">
            <a:extLst>
              <a:ext uri="{FF2B5EF4-FFF2-40B4-BE49-F238E27FC236}">
                <a16:creationId xmlns:a16="http://schemas.microsoft.com/office/drawing/2014/main" id="{1F74D896-9CEF-4651-8418-90A4C2756111}"/>
              </a:ext>
            </a:extLst>
          </p:cNvPr>
          <p:cNvPicPr>
            <a:picLocks noGrp="1" noChangeAspect="1"/>
          </p:cNvPicPr>
          <p:nvPr>
            <p:ph type="pic" sz="quarter" idx="15"/>
          </p:nvPr>
        </p:nvPicPr>
        <p:blipFill>
          <a:blip r:embed="rId5"/>
          <a:srcRect l="6246" r="6246"/>
          <a:stretch>
            <a:fillRect/>
          </a:stretch>
        </p:blipFill>
        <p:spPr>
          <a:xfrm>
            <a:off x="4246465" y="4253777"/>
            <a:ext cx="3902381" cy="25037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 Placeholder 25">
            <a:extLst>
              <a:ext uri="{FF2B5EF4-FFF2-40B4-BE49-F238E27FC236}">
                <a16:creationId xmlns:a16="http://schemas.microsoft.com/office/drawing/2014/main" id="{181B7FD4-6DF2-477E-9B63-88B709496F10}"/>
              </a:ext>
            </a:extLst>
          </p:cNvPr>
          <p:cNvSpPr>
            <a:spLocks noGrp="1"/>
          </p:cNvSpPr>
          <p:nvPr>
            <p:ph type="body" sz="quarter" idx="16"/>
          </p:nvPr>
        </p:nvSpPr>
        <p:spPr/>
        <p:txBody>
          <a:bodyPr/>
          <a:lstStyle/>
          <a:p>
            <a:r>
              <a:rPr lang="en-US" dirty="0"/>
              <a:t>Lets you count, locate, and identify selected objects within any image</a:t>
            </a:r>
          </a:p>
          <a:p>
            <a:endParaRPr lang="en-IN" dirty="0"/>
          </a:p>
        </p:txBody>
      </p:sp>
      <p:sp>
        <p:nvSpPr>
          <p:cNvPr id="27" name="Text Placeholder 26">
            <a:extLst>
              <a:ext uri="{FF2B5EF4-FFF2-40B4-BE49-F238E27FC236}">
                <a16:creationId xmlns:a16="http://schemas.microsoft.com/office/drawing/2014/main" id="{75C9DCA3-B84B-4B57-A0BD-18669D215368}"/>
              </a:ext>
            </a:extLst>
          </p:cNvPr>
          <p:cNvSpPr>
            <a:spLocks noGrp="1"/>
          </p:cNvSpPr>
          <p:nvPr>
            <p:ph type="body" sz="quarter" idx="17"/>
          </p:nvPr>
        </p:nvSpPr>
        <p:spPr/>
        <p:txBody>
          <a:bodyPr/>
          <a:lstStyle/>
          <a:p>
            <a:r>
              <a:rPr lang="en-US" dirty="0"/>
              <a:t>An AI model that predicts yes/no business outcomes by learning to associate historical data patterns with historical outcomes</a:t>
            </a:r>
            <a:endParaRPr lang="en-IN" dirty="0"/>
          </a:p>
        </p:txBody>
      </p:sp>
      <p:sp>
        <p:nvSpPr>
          <p:cNvPr id="28" name="Text Placeholder 27">
            <a:extLst>
              <a:ext uri="{FF2B5EF4-FFF2-40B4-BE49-F238E27FC236}">
                <a16:creationId xmlns:a16="http://schemas.microsoft.com/office/drawing/2014/main" id="{532E7917-39BF-4F1A-BFDA-29312CFE3A16}"/>
              </a:ext>
            </a:extLst>
          </p:cNvPr>
          <p:cNvSpPr>
            <a:spLocks noGrp="1"/>
          </p:cNvSpPr>
          <p:nvPr>
            <p:ph type="body" sz="quarter" idx="18"/>
          </p:nvPr>
        </p:nvSpPr>
        <p:spPr/>
        <p:txBody>
          <a:bodyPr/>
          <a:lstStyle/>
          <a:p>
            <a:r>
              <a:rPr lang="en-US" dirty="0"/>
              <a:t>Identifies the structure of your documents based on examples you provide to extract text from any matching form</a:t>
            </a:r>
            <a:endParaRPr lang="en-IN" dirty="0"/>
          </a:p>
        </p:txBody>
      </p:sp>
      <p:sp>
        <p:nvSpPr>
          <p:cNvPr id="29" name="Text Placeholder 28">
            <a:extLst>
              <a:ext uri="{FF2B5EF4-FFF2-40B4-BE49-F238E27FC236}">
                <a16:creationId xmlns:a16="http://schemas.microsoft.com/office/drawing/2014/main" id="{668120EF-D747-4D51-85BC-464C29F84B66}"/>
              </a:ext>
            </a:extLst>
          </p:cNvPr>
          <p:cNvSpPr>
            <a:spLocks noGrp="1"/>
          </p:cNvSpPr>
          <p:nvPr>
            <p:ph type="body" sz="quarter" idx="19"/>
          </p:nvPr>
        </p:nvSpPr>
        <p:spPr>
          <a:xfrm>
            <a:off x="285726" y="4521821"/>
            <a:ext cx="3618615" cy="461665"/>
          </a:xfrm>
        </p:spPr>
        <p:txBody>
          <a:bodyPr/>
          <a:lstStyle/>
          <a:p>
            <a:pPr marL="0" indent="0">
              <a:buNone/>
            </a:pPr>
            <a:r>
              <a:rPr lang="en-US" dirty="0"/>
              <a:t>Binary Classification</a:t>
            </a:r>
            <a:endParaRPr lang="en-IN" dirty="0"/>
          </a:p>
        </p:txBody>
      </p:sp>
      <p:sp>
        <p:nvSpPr>
          <p:cNvPr id="30" name="Text Placeholder 29">
            <a:extLst>
              <a:ext uri="{FF2B5EF4-FFF2-40B4-BE49-F238E27FC236}">
                <a16:creationId xmlns:a16="http://schemas.microsoft.com/office/drawing/2014/main" id="{91B2AB2C-D209-4826-A7F4-AFFCEA369562}"/>
              </a:ext>
            </a:extLst>
          </p:cNvPr>
          <p:cNvSpPr>
            <a:spLocks noGrp="1"/>
          </p:cNvSpPr>
          <p:nvPr>
            <p:ph type="body" sz="quarter" idx="20"/>
          </p:nvPr>
        </p:nvSpPr>
        <p:spPr>
          <a:xfrm>
            <a:off x="8334813" y="4521821"/>
            <a:ext cx="3618615" cy="461665"/>
          </a:xfrm>
        </p:spPr>
        <p:txBody>
          <a:bodyPr/>
          <a:lstStyle/>
          <a:p>
            <a:pPr marL="0" indent="0">
              <a:buNone/>
            </a:pPr>
            <a:r>
              <a:rPr lang="en-US" dirty="0"/>
              <a:t>Form Processing</a:t>
            </a:r>
            <a:endParaRPr lang="en-IN" dirty="0"/>
          </a:p>
        </p:txBody>
      </p:sp>
      <p:sp>
        <p:nvSpPr>
          <p:cNvPr id="31" name="Text Placeholder 30">
            <a:extLst>
              <a:ext uri="{FF2B5EF4-FFF2-40B4-BE49-F238E27FC236}">
                <a16:creationId xmlns:a16="http://schemas.microsoft.com/office/drawing/2014/main" id="{85E236D9-3652-4FCB-9E35-D18AFCAD8FFB}"/>
              </a:ext>
            </a:extLst>
          </p:cNvPr>
          <p:cNvSpPr>
            <a:spLocks noGrp="1"/>
          </p:cNvSpPr>
          <p:nvPr>
            <p:ph type="body" sz="quarter" idx="21"/>
          </p:nvPr>
        </p:nvSpPr>
        <p:spPr>
          <a:xfrm>
            <a:off x="4268991" y="1833249"/>
            <a:ext cx="3618615" cy="461665"/>
          </a:xfrm>
        </p:spPr>
        <p:txBody>
          <a:bodyPr/>
          <a:lstStyle/>
          <a:p>
            <a:pPr marL="0" indent="0">
              <a:buNone/>
            </a:pPr>
            <a:r>
              <a:rPr lang="en-US" dirty="0"/>
              <a:t>Object Detection</a:t>
            </a:r>
            <a:endParaRPr lang="en-IN" dirty="0"/>
          </a:p>
        </p:txBody>
      </p:sp>
    </p:spTree>
    <p:extLst>
      <p:ext uri="{BB962C8B-B14F-4D97-AF65-F5344CB8AC3E}">
        <p14:creationId xmlns:p14="http://schemas.microsoft.com/office/powerpoint/2010/main" val="2190121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73277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5FF6CF-B0FA-42B7-87CC-7AAAB3B44519}"/>
              </a:ext>
            </a:extLst>
          </p:cNvPr>
          <p:cNvSpPr txBox="1"/>
          <p:nvPr/>
        </p:nvSpPr>
        <p:spPr>
          <a:xfrm>
            <a:off x="8417447" y="6221101"/>
            <a:ext cx="3129094" cy="369332"/>
          </a:xfrm>
          <a:prstGeom prst="rect">
            <a:avLst/>
          </a:prstGeom>
          <a:solidFill>
            <a:srgbClr val="202C5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See your data in a new way</a:t>
            </a: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6127D74B-7DD0-4CEA-8282-80471BD7F497}"/>
              </a:ext>
            </a:extLst>
          </p:cNvPr>
          <p:cNvSpPr>
            <a:spLocks noGrp="1"/>
          </p:cNvSpPr>
          <p:nvPr>
            <p:ph type="title"/>
          </p:nvPr>
        </p:nvSpPr>
        <p:spPr>
          <a:xfrm>
            <a:off x="668545" y="381575"/>
            <a:ext cx="10385004" cy="707886"/>
          </a:xfrm>
        </p:spPr>
        <p:txBody>
          <a:bodyPr/>
          <a:lstStyle/>
          <a:p>
            <a:r>
              <a:rPr lang="en-US" dirty="0">
                <a:solidFill>
                  <a:schemeClr val="bg1"/>
                </a:solidFill>
              </a:rPr>
              <a:t>Power BI</a:t>
            </a:r>
            <a:endParaRPr lang="en-IN" dirty="0">
              <a:solidFill>
                <a:schemeClr val="bg1"/>
              </a:solidFill>
            </a:endParaRPr>
          </a:p>
        </p:txBody>
      </p:sp>
      <p:pic>
        <p:nvPicPr>
          <p:cNvPr id="12" name="Power Bi">
            <a:hlinkClick r:id="" action="ppaction://media"/>
            <a:extLst>
              <a:ext uri="{FF2B5EF4-FFF2-40B4-BE49-F238E27FC236}">
                <a16:creationId xmlns:a16="http://schemas.microsoft.com/office/drawing/2014/main" id="{5F252D40-B99A-4FCB-A680-766F1C99628B}"/>
              </a:ext>
            </a:extLst>
          </p:cNvPr>
          <p:cNvPicPr>
            <a:picLocks noChangeAspect="1"/>
          </p:cNvPicPr>
          <p:nvPr>
            <a:videoFile r:link="rId1"/>
            <p:extLst>
              <p:ext uri="{DAA4B4D4-6D71-4841-9C94-3DE7FCFB9230}">
                <p14:media xmlns:p14="http://schemas.microsoft.com/office/powerpoint/2010/main" r:embed="rId2">
                  <p14:trim st="7134"/>
                </p14:media>
              </p:ext>
            </p:extLst>
          </p:nvPr>
        </p:nvPicPr>
        <p:blipFill rotWithShape="1">
          <a:blip r:embed="rId4"/>
          <a:srcRect l="4799" t="5813" r="4763" b="19623"/>
          <a:stretch/>
        </p:blipFill>
        <p:spPr>
          <a:xfrm>
            <a:off x="547598" y="1651129"/>
            <a:ext cx="8649353" cy="4355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914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mute="1">
                <p:cTn id="12" repeatCount="indefinite" fill="hold" display="0">
                  <p:stCondLst>
                    <p:cond delay="indefinite"/>
                  </p:stCondLst>
                </p:cTn>
                <p:tgtEl>
                  <p:spTgt spid="1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73277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9DC401-069B-4FBD-A897-BB1A9E7DC349}"/>
              </a:ext>
            </a:extLst>
          </p:cNvPr>
          <p:cNvPicPr>
            <a:picLocks noChangeAspect="1"/>
          </p:cNvPicPr>
          <p:nvPr/>
        </p:nvPicPr>
        <p:blipFill>
          <a:blip r:embed="rId2">
            <a:alphaModFix/>
          </a:blip>
          <a:stretch>
            <a:fillRect/>
          </a:stretch>
        </p:blipFill>
        <p:spPr>
          <a:xfrm>
            <a:off x="511806" y="1251891"/>
            <a:ext cx="9241793" cy="45735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A18B1061-7CE3-4D21-86BE-4F73EDD2D672}"/>
              </a:ext>
            </a:extLst>
          </p:cNvPr>
          <p:cNvSpPr txBox="1"/>
          <p:nvPr/>
        </p:nvSpPr>
        <p:spPr>
          <a:xfrm>
            <a:off x="7437211" y="5830094"/>
            <a:ext cx="4380222" cy="646331"/>
          </a:xfrm>
          <a:prstGeom prst="rect">
            <a:avLst/>
          </a:prstGeom>
          <a:solidFill>
            <a:srgbClr val="202C5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Dashboard to witness live 360-degree view of business</a:t>
            </a: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6127D74B-7DD0-4CEA-8282-80471BD7F497}"/>
              </a:ext>
            </a:extLst>
          </p:cNvPr>
          <p:cNvSpPr>
            <a:spLocks noGrp="1"/>
          </p:cNvSpPr>
          <p:nvPr>
            <p:ph type="title"/>
          </p:nvPr>
        </p:nvSpPr>
        <p:spPr>
          <a:xfrm>
            <a:off x="668545" y="381575"/>
            <a:ext cx="10385004" cy="707886"/>
          </a:xfrm>
        </p:spPr>
        <p:txBody>
          <a:bodyPr/>
          <a:lstStyle/>
          <a:p>
            <a:r>
              <a:rPr lang="en-US" dirty="0">
                <a:solidFill>
                  <a:schemeClr val="bg1"/>
                </a:solidFill>
              </a:rPr>
              <a:t>Power BI</a:t>
            </a:r>
            <a:endParaRPr lang="en-IN" dirty="0">
              <a:solidFill>
                <a:schemeClr val="bg1"/>
              </a:solidFill>
            </a:endParaRPr>
          </a:p>
        </p:txBody>
      </p:sp>
    </p:spTree>
    <p:extLst>
      <p:ext uri="{BB962C8B-B14F-4D97-AF65-F5344CB8AC3E}">
        <p14:creationId xmlns:p14="http://schemas.microsoft.com/office/powerpoint/2010/main" val="296745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732773"/>
        </a:solidFill>
        <a:effectLst/>
      </p:bgPr>
    </p:bg>
    <p:spTree>
      <p:nvGrpSpPr>
        <p:cNvPr id="1" name=""/>
        <p:cNvGrpSpPr/>
        <p:nvPr/>
      </p:nvGrpSpPr>
      <p:grpSpPr>
        <a:xfrm>
          <a:off x="0" y="0"/>
          <a:ext cx="0" cy="0"/>
          <a:chOff x="0" y="0"/>
          <a:chExt cx="0" cy="0"/>
        </a:xfrm>
      </p:grpSpPr>
      <p:pic>
        <p:nvPicPr>
          <p:cNvPr id="1026" name="Picture 2" descr="Image result for power bi +mobile">
            <a:extLst>
              <a:ext uri="{FF2B5EF4-FFF2-40B4-BE49-F238E27FC236}">
                <a16:creationId xmlns:a16="http://schemas.microsoft.com/office/drawing/2014/main" id="{6126DDE7-6AB2-4429-B3E5-D8B29927EC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65" t="21384"/>
          <a:stretch/>
        </p:blipFill>
        <p:spPr bwMode="auto">
          <a:xfrm>
            <a:off x="1721610" y="1299690"/>
            <a:ext cx="3531707" cy="5543875"/>
          </a:xfrm>
          <a:prstGeom prst="roundRect">
            <a:avLst>
              <a:gd name="adj" fmla="val 9326"/>
            </a:avLst>
          </a:prstGeom>
          <a:solidFill>
            <a:srgbClr val="732773"/>
          </a:solidFill>
        </p:spPr>
      </p:pic>
      <p:sp>
        <p:nvSpPr>
          <p:cNvPr id="11" name="TextBox 10">
            <a:extLst>
              <a:ext uri="{FF2B5EF4-FFF2-40B4-BE49-F238E27FC236}">
                <a16:creationId xmlns:a16="http://schemas.microsoft.com/office/drawing/2014/main" id="{9C5DB15D-2176-4A1A-9456-B8C5C378C97C}"/>
              </a:ext>
            </a:extLst>
          </p:cNvPr>
          <p:cNvSpPr txBox="1"/>
          <p:nvPr/>
        </p:nvSpPr>
        <p:spPr>
          <a:xfrm>
            <a:off x="6096000" y="4394924"/>
            <a:ext cx="3129094" cy="646331"/>
          </a:xfrm>
          <a:prstGeom prst="rect">
            <a:avLst/>
          </a:prstGeom>
          <a:solidFill>
            <a:srgbClr val="202C5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Monitor data in real time from any device</a:t>
            </a: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6127D74B-7DD0-4CEA-8282-80471BD7F497}"/>
              </a:ext>
            </a:extLst>
          </p:cNvPr>
          <p:cNvSpPr>
            <a:spLocks noGrp="1"/>
          </p:cNvSpPr>
          <p:nvPr>
            <p:ph type="title"/>
          </p:nvPr>
        </p:nvSpPr>
        <p:spPr>
          <a:xfrm>
            <a:off x="668545" y="381575"/>
            <a:ext cx="10385004" cy="707886"/>
          </a:xfrm>
        </p:spPr>
        <p:txBody>
          <a:bodyPr/>
          <a:lstStyle/>
          <a:p>
            <a:r>
              <a:rPr lang="en-US" dirty="0">
                <a:solidFill>
                  <a:schemeClr val="bg1"/>
                </a:solidFill>
              </a:rPr>
              <a:t>Power BI</a:t>
            </a:r>
            <a:endParaRPr lang="en-IN" dirty="0">
              <a:solidFill>
                <a:schemeClr val="bg1"/>
              </a:solidFill>
            </a:endParaRPr>
          </a:p>
        </p:txBody>
      </p:sp>
    </p:spTree>
    <p:extLst>
      <p:ext uri="{BB962C8B-B14F-4D97-AF65-F5344CB8AC3E}">
        <p14:creationId xmlns:p14="http://schemas.microsoft.com/office/powerpoint/2010/main" val="70785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73277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27D74B-7DD0-4CEA-8282-80471BD7F497}"/>
              </a:ext>
            </a:extLst>
          </p:cNvPr>
          <p:cNvSpPr>
            <a:spLocks noGrp="1"/>
          </p:cNvSpPr>
          <p:nvPr>
            <p:ph type="title"/>
          </p:nvPr>
        </p:nvSpPr>
        <p:spPr>
          <a:xfrm>
            <a:off x="668545" y="381575"/>
            <a:ext cx="10385004" cy="707886"/>
          </a:xfrm>
        </p:spPr>
        <p:txBody>
          <a:bodyPr/>
          <a:lstStyle/>
          <a:p>
            <a:r>
              <a:rPr lang="en-US" dirty="0">
                <a:solidFill>
                  <a:schemeClr val="bg1"/>
                </a:solidFill>
              </a:rPr>
              <a:t>Power Virtual Agents</a:t>
            </a:r>
            <a:endParaRPr lang="en-IN" dirty="0">
              <a:solidFill>
                <a:schemeClr val="bg1"/>
              </a:solidFill>
            </a:endParaRPr>
          </a:p>
        </p:txBody>
      </p:sp>
      <p:pic>
        <p:nvPicPr>
          <p:cNvPr id="6" name="Picture 5">
            <a:extLst>
              <a:ext uri="{FF2B5EF4-FFF2-40B4-BE49-F238E27FC236}">
                <a16:creationId xmlns:a16="http://schemas.microsoft.com/office/drawing/2014/main" id="{367CAF98-4DCB-B741-A3EF-73A702EDC851}"/>
              </a:ext>
            </a:extLst>
          </p:cNvPr>
          <p:cNvPicPr>
            <a:picLocks noChangeAspect="1"/>
          </p:cNvPicPr>
          <p:nvPr/>
        </p:nvPicPr>
        <p:blipFill>
          <a:blip r:embed="rId3"/>
          <a:stretch>
            <a:fillRect/>
          </a:stretch>
        </p:blipFill>
        <p:spPr>
          <a:xfrm>
            <a:off x="2211165" y="1198871"/>
            <a:ext cx="7089997" cy="5003927"/>
          </a:xfrm>
          <a:prstGeom prst="rect">
            <a:avLst/>
          </a:prstGeom>
        </p:spPr>
      </p:pic>
      <p:sp>
        <p:nvSpPr>
          <p:cNvPr id="12" name="TextBox 11">
            <a:extLst>
              <a:ext uri="{FF2B5EF4-FFF2-40B4-BE49-F238E27FC236}">
                <a16:creationId xmlns:a16="http://schemas.microsoft.com/office/drawing/2014/main" id="{B882F088-A5FF-7044-8A0F-4A2F91C29365}"/>
              </a:ext>
            </a:extLst>
          </p:cNvPr>
          <p:cNvSpPr txBox="1"/>
          <p:nvPr/>
        </p:nvSpPr>
        <p:spPr>
          <a:xfrm>
            <a:off x="5127584" y="5388878"/>
            <a:ext cx="6221981" cy="1231106"/>
          </a:xfrm>
          <a:prstGeom prst="rect">
            <a:avLst/>
          </a:prstGeom>
          <a:solidFill>
            <a:srgbClr val="202C56"/>
          </a:solidFill>
        </p:spPr>
        <p:txBody>
          <a:bodyPr wrap="square" rtlCol="0">
            <a:spAutoFit/>
          </a:bodyPr>
          <a:lstStyle/>
          <a:p>
            <a:pPr lvl="0" algn="ctr">
              <a:defRPr/>
            </a:pPr>
            <a:r>
              <a:rPr lang="en-US" sz="2000" dirty="0">
                <a:solidFill>
                  <a:prstClr val="white"/>
                </a:solidFill>
              </a:rPr>
              <a:t>Build chatbots with no code</a:t>
            </a:r>
          </a:p>
          <a:p>
            <a:pPr algn="ctr">
              <a:defRPr/>
            </a:pPr>
            <a:r>
              <a:rPr lang="en-US" dirty="0">
                <a:solidFill>
                  <a:prstClr val="white"/>
                </a:solidFill>
              </a:rPr>
              <a:t>Easily create and maintain intelligent chatbots without having to code. Microsoft Power Virtual Agents enables you to engage conversationally with your customers and employees.</a:t>
            </a:r>
          </a:p>
        </p:txBody>
      </p:sp>
    </p:spTree>
    <p:extLst>
      <p:ext uri="{BB962C8B-B14F-4D97-AF65-F5344CB8AC3E}">
        <p14:creationId xmlns:p14="http://schemas.microsoft.com/office/powerpoint/2010/main" val="383673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0EC6-F4E1-4C75-B230-2C38DA40A650}"/>
              </a:ext>
            </a:extLst>
          </p:cNvPr>
          <p:cNvSpPr>
            <a:spLocks noGrp="1"/>
          </p:cNvSpPr>
          <p:nvPr>
            <p:ph type="title"/>
          </p:nvPr>
        </p:nvSpPr>
        <p:spPr/>
        <p:txBody>
          <a:bodyPr>
            <a:normAutofit fontScale="90000"/>
          </a:bodyPr>
          <a:lstStyle/>
          <a:p>
            <a:r>
              <a:rPr lang="en-IN" dirty="0"/>
              <a:t>Digital transformation stories from Power Platform customers</a:t>
            </a:r>
            <a:endParaRPr lang="en-US" dirty="0"/>
          </a:p>
        </p:txBody>
      </p:sp>
    </p:spTree>
    <p:extLst>
      <p:ext uri="{BB962C8B-B14F-4D97-AF65-F5344CB8AC3E}">
        <p14:creationId xmlns:p14="http://schemas.microsoft.com/office/powerpoint/2010/main" val="2306992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8C1AB06-1A62-4222-BE88-8241A192179A}"/>
              </a:ext>
            </a:extLst>
          </p:cNvPr>
          <p:cNvSpPr/>
          <p:nvPr/>
        </p:nvSpPr>
        <p:spPr>
          <a:xfrm>
            <a:off x="4023360" y="0"/>
            <a:ext cx="377952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30" name="Picture 6" descr="Image result for virgin atlantic logo">
            <a:extLst>
              <a:ext uri="{FF2B5EF4-FFF2-40B4-BE49-F238E27FC236}">
                <a16:creationId xmlns:a16="http://schemas.microsoft.com/office/drawing/2014/main" id="{FABCC5CA-1812-474F-AC71-07E999A27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248" y="1217094"/>
            <a:ext cx="2711116" cy="271111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DF2CDF1-FE71-42AE-8C07-026672DED330}"/>
              </a:ext>
            </a:extLst>
          </p:cNvPr>
          <p:cNvSpPr/>
          <p:nvPr/>
        </p:nvSpPr>
        <p:spPr>
          <a:xfrm>
            <a:off x="0" y="0"/>
            <a:ext cx="4023360" cy="6858000"/>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5">
            <a:extLst>
              <a:ext uri="{FF2B5EF4-FFF2-40B4-BE49-F238E27FC236}">
                <a16:creationId xmlns:a16="http://schemas.microsoft.com/office/drawing/2014/main" id="{0ACF8D42-3D25-47E5-AF7A-824C959EBBCA}"/>
              </a:ext>
            </a:extLst>
          </p:cNvPr>
          <p:cNvSpPr txBox="1">
            <a:spLocks/>
          </p:cNvSpPr>
          <p:nvPr/>
        </p:nvSpPr>
        <p:spPr>
          <a:xfrm>
            <a:off x="269240" y="1189176"/>
            <a:ext cx="3667492" cy="899665"/>
          </a:xfrm>
          <a:prstGeom prst="rect">
            <a:avLst/>
          </a:prstGeom>
        </p:spPr>
        <p:txBody>
          <a:bodyPr/>
          <a:lst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616161"/>
                </a:solidFill>
                <a:effectLst/>
                <a:uLnTx/>
                <a:uFillTx/>
                <a:latin typeface="Calibri"/>
                <a:ea typeface="+mj-ea"/>
                <a:cs typeface="+mj-cs"/>
              </a:rPr>
              <a:t>Microsoft’s Customer Stories</a:t>
            </a:r>
          </a:p>
        </p:txBody>
      </p:sp>
      <p:pic>
        <p:nvPicPr>
          <p:cNvPr id="1028" name="Picture 4" descr="Image result for g&amp;j pepsi logo">
            <a:extLst>
              <a:ext uri="{FF2B5EF4-FFF2-40B4-BE49-F238E27FC236}">
                <a16:creationId xmlns:a16="http://schemas.microsoft.com/office/drawing/2014/main" id="{773E898F-12CB-4890-887A-F669CBF0C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248" y="898341"/>
            <a:ext cx="2797743" cy="6375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ncf logo">
            <a:extLst>
              <a:ext uri="{FF2B5EF4-FFF2-40B4-BE49-F238E27FC236}">
                <a16:creationId xmlns:a16="http://schemas.microsoft.com/office/drawing/2014/main" id="{45E1D424-A713-41CB-A3AF-18B5B35E0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219" y="5282246"/>
            <a:ext cx="2429174" cy="12773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utoglass logo">
            <a:extLst>
              <a:ext uri="{FF2B5EF4-FFF2-40B4-BE49-F238E27FC236}">
                <a16:creationId xmlns:a16="http://schemas.microsoft.com/office/drawing/2014/main" id="{B2204CB1-99A9-403C-B994-5CE675ED3E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745" y="3675828"/>
            <a:ext cx="3028749" cy="7437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esla icon">
            <a:extLst>
              <a:ext uri="{FF2B5EF4-FFF2-40B4-BE49-F238E27FC236}">
                <a16:creationId xmlns:a16="http://schemas.microsoft.com/office/drawing/2014/main" id="{A1CBAA32-EF0E-4AB2-AFAD-4186B0328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3443" y="848783"/>
            <a:ext cx="1347473" cy="13474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ego logo">
            <a:extLst>
              <a:ext uri="{FF2B5EF4-FFF2-40B4-BE49-F238E27FC236}">
                <a16:creationId xmlns:a16="http://schemas.microsoft.com/office/drawing/2014/main" id="{76051B7A-3259-4B04-92C8-A35B9186DF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9003" y="898661"/>
            <a:ext cx="999423" cy="9994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johnson and johnson logo">
            <a:extLst>
              <a:ext uri="{FF2B5EF4-FFF2-40B4-BE49-F238E27FC236}">
                <a16:creationId xmlns:a16="http://schemas.microsoft.com/office/drawing/2014/main" id="{9F526ACD-6EA4-4A8F-9750-F992C20896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6720" y="2826292"/>
            <a:ext cx="2546937" cy="4835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hp logo">
            <a:extLst>
              <a:ext uri="{FF2B5EF4-FFF2-40B4-BE49-F238E27FC236}">
                <a16:creationId xmlns:a16="http://schemas.microsoft.com/office/drawing/2014/main" id="{DD9C5D93-FB9D-4814-8A21-7D330A8F61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28684" y="766714"/>
            <a:ext cx="1263316" cy="126331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hershey logo">
            <a:extLst>
              <a:ext uri="{FF2B5EF4-FFF2-40B4-BE49-F238E27FC236}">
                <a16:creationId xmlns:a16="http://schemas.microsoft.com/office/drawing/2014/main" id="{A5798376-38B4-4CB5-BACA-350600CFD9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82513" y="2460276"/>
            <a:ext cx="2155658" cy="121555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berkshire hathaway logo">
            <a:extLst>
              <a:ext uri="{FF2B5EF4-FFF2-40B4-BE49-F238E27FC236}">
                <a16:creationId xmlns:a16="http://schemas.microsoft.com/office/drawing/2014/main" id="{95A3EF7C-0045-4333-9DCF-937EBA2879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3101" y="5095555"/>
            <a:ext cx="3433332" cy="193124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hitachi logo">
            <a:extLst>
              <a:ext uri="{FF2B5EF4-FFF2-40B4-BE49-F238E27FC236}">
                <a16:creationId xmlns:a16="http://schemas.microsoft.com/office/drawing/2014/main" id="{8AD6450B-C2C5-4778-9D38-5C14005FB5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02880" y="4517069"/>
            <a:ext cx="2417428" cy="135980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amp;g logo">
            <a:extLst>
              <a:ext uri="{FF2B5EF4-FFF2-40B4-BE49-F238E27FC236}">
                <a16:creationId xmlns:a16="http://schemas.microsoft.com/office/drawing/2014/main" id="{BB83E9DF-4763-4B96-B0A9-FC130EE8187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38660" y="4814667"/>
            <a:ext cx="1435466" cy="6411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honeywell logo">
            <a:extLst>
              <a:ext uri="{FF2B5EF4-FFF2-40B4-BE49-F238E27FC236}">
                <a16:creationId xmlns:a16="http://schemas.microsoft.com/office/drawing/2014/main" id="{64A8EB94-5BDE-4E97-AAAB-A6357B1CE68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23101" y="3972997"/>
            <a:ext cx="3779520" cy="670274"/>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5">
            <a:extLst>
              <a:ext uri="{FF2B5EF4-FFF2-40B4-BE49-F238E27FC236}">
                <a16:creationId xmlns:a16="http://schemas.microsoft.com/office/drawing/2014/main" id="{A2F8ECE9-71F9-463E-B7A4-6A79E7424BE8}"/>
              </a:ext>
            </a:extLst>
          </p:cNvPr>
          <p:cNvSpPr txBox="1">
            <a:spLocks/>
          </p:cNvSpPr>
          <p:nvPr/>
        </p:nvSpPr>
        <p:spPr>
          <a:xfrm>
            <a:off x="10358254" y="6559587"/>
            <a:ext cx="3667492" cy="899665"/>
          </a:xfrm>
          <a:prstGeom prst="rect">
            <a:avLst/>
          </a:prstGeom>
        </p:spPr>
        <p:txBody>
          <a:bodyPr/>
          <a:lstStyle>
            <a:lvl1pPr algn="l" defTabSz="914400" rtl="0" eaLnBrk="1" latinLnBrk="0" hangingPunct="1">
              <a:lnSpc>
                <a:spcPct val="90000"/>
              </a:lnSpc>
              <a:spcBef>
                <a:spcPct val="0"/>
              </a:spcBef>
              <a:buNone/>
              <a:defRPr sz="3600" b="0" kern="1200">
                <a:solidFill>
                  <a:schemeClr val="tx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j-ea"/>
                <a:cs typeface="+mj-cs"/>
              </a:rPr>
              <a:t>Credits : Microsoft</a:t>
            </a:r>
          </a:p>
        </p:txBody>
      </p:sp>
    </p:spTree>
    <p:extLst>
      <p:ext uri="{BB962C8B-B14F-4D97-AF65-F5344CB8AC3E}">
        <p14:creationId xmlns:p14="http://schemas.microsoft.com/office/powerpoint/2010/main" val="497405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CD18E5-91BB-4ECA-A70F-6E317CB21ED8}"/>
              </a:ext>
            </a:extLst>
          </p:cNvPr>
          <p:cNvSpPr/>
          <p:nvPr/>
        </p:nvSpPr>
        <p:spPr>
          <a:xfrm>
            <a:off x="0" y="0"/>
            <a:ext cx="12192000" cy="6858000"/>
          </a:xfrm>
          <a:prstGeom prst="rect">
            <a:avLst/>
          </a:prstGeom>
          <a:solidFill>
            <a:schemeClr val="tx1">
              <a:lumMod val="20000"/>
              <a:lumOff val="80000"/>
            </a:schemeClr>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806C8BAA-A835-4D6B-B69E-3807C83ED225}"/>
              </a:ext>
            </a:extLst>
          </p:cNvPr>
          <p:cNvSpPr/>
          <p:nvPr/>
        </p:nvSpPr>
        <p:spPr>
          <a:xfrm>
            <a:off x="154004" y="105878"/>
            <a:ext cx="3852000" cy="25506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795EC907-C7E6-4F1A-B37B-2BAD3A88FF49}"/>
              </a:ext>
            </a:extLst>
          </p:cNvPr>
          <p:cNvSpPr/>
          <p:nvPr/>
        </p:nvSpPr>
        <p:spPr>
          <a:xfrm>
            <a:off x="4106778" y="105878"/>
            <a:ext cx="3852000" cy="25506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56" name="Picture 8" descr="Image result for virgin atlantic">
            <a:extLst>
              <a:ext uri="{FF2B5EF4-FFF2-40B4-BE49-F238E27FC236}">
                <a16:creationId xmlns:a16="http://schemas.microsoft.com/office/drawing/2014/main" id="{4EDD3F6B-1D96-4409-9BB9-A3C476F03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678" y="110108"/>
            <a:ext cx="3858100" cy="25416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10A4F0A-224F-418D-B851-9A84FB303364}"/>
              </a:ext>
            </a:extLst>
          </p:cNvPr>
          <p:cNvSpPr/>
          <p:nvPr/>
        </p:nvSpPr>
        <p:spPr>
          <a:xfrm>
            <a:off x="8059553" y="101063"/>
            <a:ext cx="3852000" cy="255069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6B4FC89F-ECB5-46ED-8974-FD2597BBBBD5}"/>
              </a:ext>
            </a:extLst>
          </p:cNvPr>
          <p:cNvSpPr/>
          <p:nvPr/>
        </p:nvSpPr>
        <p:spPr>
          <a:xfrm>
            <a:off x="154003" y="2663791"/>
            <a:ext cx="3852000" cy="4100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D4FA34D1-2B13-4DAB-8B9A-E5A06F4E9491}"/>
              </a:ext>
            </a:extLst>
          </p:cNvPr>
          <p:cNvSpPr/>
          <p:nvPr/>
        </p:nvSpPr>
        <p:spPr>
          <a:xfrm>
            <a:off x="4106778" y="2651758"/>
            <a:ext cx="3852000" cy="4100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52445F30-8E3F-42E2-9E55-1BAB0BCDF516}"/>
              </a:ext>
            </a:extLst>
          </p:cNvPr>
          <p:cNvSpPr/>
          <p:nvPr/>
        </p:nvSpPr>
        <p:spPr>
          <a:xfrm>
            <a:off x="8059553" y="2651758"/>
            <a:ext cx="3852000" cy="4100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50" name="Picture 2" descr="Image result for pepsi">
            <a:extLst>
              <a:ext uri="{FF2B5EF4-FFF2-40B4-BE49-F238E27FC236}">
                <a16:creationId xmlns:a16="http://schemas.microsoft.com/office/drawing/2014/main" id="{A33A447A-5721-4AB7-8AEE-504510B20B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03" y="110108"/>
            <a:ext cx="3845900" cy="254164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6D0111A-D886-4219-BC99-2E87FA3D636B}"/>
              </a:ext>
            </a:extLst>
          </p:cNvPr>
          <p:cNvSpPr/>
          <p:nvPr/>
        </p:nvSpPr>
        <p:spPr>
          <a:xfrm>
            <a:off x="154004" y="1070810"/>
            <a:ext cx="2541070" cy="616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4" descr="Image result for g&amp;j pepsi logo">
            <a:extLst>
              <a:ext uri="{FF2B5EF4-FFF2-40B4-BE49-F238E27FC236}">
                <a16:creationId xmlns:a16="http://schemas.microsoft.com/office/drawing/2014/main" id="{27688730-502B-4CB0-B7BB-03952D3466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659" y="1146483"/>
            <a:ext cx="2018097" cy="459853"/>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Triangle 13">
            <a:extLst>
              <a:ext uri="{FF2B5EF4-FFF2-40B4-BE49-F238E27FC236}">
                <a16:creationId xmlns:a16="http://schemas.microsoft.com/office/drawing/2014/main" id="{BECA6D25-DBE6-4A81-8E17-D4D03D2C3865}"/>
              </a:ext>
            </a:extLst>
          </p:cNvPr>
          <p:cNvSpPr/>
          <p:nvPr/>
        </p:nvSpPr>
        <p:spPr>
          <a:xfrm>
            <a:off x="2700835" y="1146483"/>
            <a:ext cx="413886" cy="540345"/>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ight Triangle 15">
            <a:extLst>
              <a:ext uri="{FF2B5EF4-FFF2-40B4-BE49-F238E27FC236}">
                <a16:creationId xmlns:a16="http://schemas.microsoft.com/office/drawing/2014/main" id="{6068554B-0E50-4290-B16D-F4724C6FFB35}"/>
              </a:ext>
            </a:extLst>
          </p:cNvPr>
          <p:cNvSpPr/>
          <p:nvPr/>
        </p:nvSpPr>
        <p:spPr>
          <a:xfrm flipV="1">
            <a:off x="2694404" y="1070808"/>
            <a:ext cx="413886" cy="616017"/>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2EB92206-F08D-4DFD-945F-F922F51ED37F}"/>
              </a:ext>
            </a:extLst>
          </p:cNvPr>
          <p:cNvGrpSpPr/>
          <p:nvPr/>
        </p:nvGrpSpPr>
        <p:grpSpPr>
          <a:xfrm>
            <a:off x="4098765" y="1069208"/>
            <a:ext cx="2960717" cy="616020"/>
            <a:chOff x="306404" y="1078833"/>
            <a:chExt cx="2960717" cy="616020"/>
          </a:xfrm>
        </p:grpSpPr>
        <p:sp>
          <p:nvSpPr>
            <p:cNvPr id="21" name="Rectangle 20">
              <a:extLst>
                <a:ext uri="{FF2B5EF4-FFF2-40B4-BE49-F238E27FC236}">
                  <a16:creationId xmlns:a16="http://schemas.microsoft.com/office/drawing/2014/main" id="{9ECC5072-E0DD-42F6-9FD4-B91B9A070259}"/>
                </a:ext>
              </a:extLst>
            </p:cNvPr>
            <p:cNvSpPr/>
            <p:nvPr/>
          </p:nvSpPr>
          <p:spPr>
            <a:xfrm>
              <a:off x="306404" y="1078835"/>
              <a:ext cx="2541070" cy="616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Triangle 21">
              <a:extLst>
                <a:ext uri="{FF2B5EF4-FFF2-40B4-BE49-F238E27FC236}">
                  <a16:creationId xmlns:a16="http://schemas.microsoft.com/office/drawing/2014/main" id="{ABE97D0B-3AE1-421A-AD27-C8B35FF759FD}"/>
                </a:ext>
              </a:extLst>
            </p:cNvPr>
            <p:cNvSpPr/>
            <p:nvPr/>
          </p:nvSpPr>
          <p:spPr>
            <a:xfrm>
              <a:off x="2853235" y="1154508"/>
              <a:ext cx="413886" cy="540345"/>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ight Triangle 22">
              <a:extLst>
                <a:ext uri="{FF2B5EF4-FFF2-40B4-BE49-F238E27FC236}">
                  <a16:creationId xmlns:a16="http://schemas.microsoft.com/office/drawing/2014/main" id="{A168B84B-55C4-4E5E-9683-6D992DB30E5D}"/>
                </a:ext>
              </a:extLst>
            </p:cNvPr>
            <p:cNvSpPr/>
            <p:nvPr/>
          </p:nvSpPr>
          <p:spPr>
            <a:xfrm flipV="1">
              <a:off x="2846804" y="1078833"/>
              <a:ext cx="413886" cy="616017"/>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2054" name="Picture 6" descr="Image result for virgin atlantic logo">
            <a:extLst>
              <a:ext uri="{FF2B5EF4-FFF2-40B4-BE49-F238E27FC236}">
                <a16:creationId xmlns:a16="http://schemas.microsoft.com/office/drawing/2014/main" id="{598C99A2-81F9-4400-81BD-08E6B78C11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864" y="615386"/>
            <a:ext cx="2031587" cy="15236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utoglass">
            <a:extLst>
              <a:ext uri="{FF2B5EF4-FFF2-40B4-BE49-F238E27FC236}">
                <a16:creationId xmlns:a16="http://schemas.microsoft.com/office/drawing/2014/main" id="{0F5FC6BE-01B5-462A-836E-2F04E18006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5653" y="110108"/>
            <a:ext cx="3845900" cy="2541649"/>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DE8456F8-F0EC-4028-AA86-80D23174AE1F}"/>
              </a:ext>
            </a:extLst>
          </p:cNvPr>
          <p:cNvGrpSpPr/>
          <p:nvPr/>
        </p:nvGrpSpPr>
        <p:grpSpPr>
          <a:xfrm>
            <a:off x="8062779" y="1057983"/>
            <a:ext cx="2960717" cy="616020"/>
            <a:chOff x="306404" y="1078833"/>
            <a:chExt cx="2960717" cy="616020"/>
          </a:xfrm>
        </p:grpSpPr>
        <p:sp>
          <p:nvSpPr>
            <p:cNvPr id="28" name="Rectangle 27">
              <a:extLst>
                <a:ext uri="{FF2B5EF4-FFF2-40B4-BE49-F238E27FC236}">
                  <a16:creationId xmlns:a16="http://schemas.microsoft.com/office/drawing/2014/main" id="{9E2BF914-5D11-4087-A4B7-5DBA45C22972}"/>
                </a:ext>
              </a:extLst>
            </p:cNvPr>
            <p:cNvSpPr/>
            <p:nvPr/>
          </p:nvSpPr>
          <p:spPr>
            <a:xfrm>
              <a:off x="306404" y="1078835"/>
              <a:ext cx="2541070" cy="616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ight Triangle 28">
              <a:extLst>
                <a:ext uri="{FF2B5EF4-FFF2-40B4-BE49-F238E27FC236}">
                  <a16:creationId xmlns:a16="http://schemas.microsoft.com/office/drawing/2014/main" id="{665E03B3-BB3B-436D-A97E-814AAA156420}"/>
                </a:ext>
              </a:extLst>
            </p:cNvPr>
            <p:cNvSpPr/>
            <p:nvPr/>
          </p:nvSpPr>
          <p:spPr>
            <a:xfrm>
              <a:off x="2853235" y="1154508"/>
              <a:ext cx="413886" cy="540345"/>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ight Triangle 29">
              <a:extLst>
                <a:ext uri="{FF2B5EF4-FFF2-40B4-BE49-F238E27FC236}">
                  <a16:creationId xmlns:a16="http://schemas.microsoft.com/office/drawing/2014/main" id="{65B30244-0F7F-4178-AAE5-3A6D19D15B02}"/>
                </a:ext>
              </a:extLst>
            </p:cNvPr>
            <p:cNvSpPr/>
            <p:nvPr/>
          </p:nvSpPr>
          <p:spPr>
            <a:xfrm flipV="1">
              <a:off x="2846804" y="1078833"/>
              <a:ext cx="413886" cy="616017"/>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1" name="Picture 10" descr="Image result for autoglass logo">
            <a:extLst>
              <a:ext uri="{FF2B5EF4-FFF2-40B4-BE49-F238E27FC236}">
                <a16:creationId xmlns:a16="http://schemas.microsoft.com/office/drawing/2014/main" id="{EB2FA5D5-D4FC-4240-9D37-D11A6AD231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0083" y="1120765"/>
            <a:ext cx="2024483" cy="4971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1209EE5-A194-4740-B49E-3641409D3618}"/>
              </a:ext>
            </a:extLst>
          </p:cNvPr>
          <p:cNvSpPr txBox="1"/>
          <p:nvPr/>
        </p:nvSpPr>
        <p:spPr>
          <a:xfrm>
            <a:off x="222001" y="2579824"/>
            <a:ext cx="3777902" cy="3985706"/>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616161"/>
                </a:solidFill>
                <a:effectLst/>
                <a:uLnTx/>
                <a:uFillTx/>
                <a:latin typeface="Calibri"/>
                <a:ea typeface="+mn-ea"/>
                <a:cs typeface="+mn-cs"/>
              </a:rPr>
              <a:t>Business Requirement</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616161"/>
                </a:solidFill>
                <a:effectLst/>
                <a:uLnTx/>
                <a:uFillTx/>
                <a:latin typeface="Calibri"/>
                <a:ea typeface="+mn-ea"/>
                <a:cs typeface="+mn-cs"/>
              </a:rPr>
              <a:t>Automated store audit </a:t>
            </a:r>
            <a:r>
              <a:rPr kumimoji="0" lang="en-US" sz="1100" b="0" i="0" u="none" strike="noStrike" kern="1200" cap="none" spc="0" normalizeH="0" baseline="0" noProof="0" dirty="0">
                <a:ln>
                  <a:noFill/>
                </a:ln>
                <a:solidFill>
                  <a:srgbClr val="616161"/>
                </a:solidFill>
                <a:effectLst/>
                <a:uLnTx/>
                <a:uFillTx/>
                <a:latin typeface="Calibri"/>
                <a:ea typeface="+mn-ea"/>
                <a:cs typeface="+mn-cs"/>
              </a:rPr>
              <a:t>and merchandising process</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616161"/>
                </a:solidFill>
                <a:effectLst/>
                <a:uLnTx/>
                <a:uFillTx/>
                <a:latin typeface="Calibri"/>
                <a:ea typeface="+mn-ea"/>
                <a:cs typeface="+mn-cs"/>
              </a:rPr>
              <a:t>On-the-go services</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616161"/>
                </a:solidFill>
                <a:effectLst/>
                <a:uLnTx/>
                <a:uFillTx/>
                <a:latin typeface="Calibri"/>
                <a:ea typeface="+mn-ea"/>
                <a:cs typeface="+mn-cs"/>
              </a:rPr>
              <a:t>Simple digital experience for </a:t>
            </a:r>
            <a:r>
              <a:rPr kumimoji="0" lang="en-IN" sz="1100" b="1" i="0" u="none" strike="noStrike" kern="1200" cap="none" spc="0" normalizeH="0" baseline="0" noProof="0" dirty="0">
                <a:ln>
                  <a:noFill/>
                </a:ln>
                <a:solidFill>
                  <a:srgbClr val="616161"/>
                </a:solidFill>
                <a:effectLst/>
                <a:uLnTx/>
                <a:uFillTx/>
                <a:latin typeface="Calibri"/>
                <a:ea typeface="+mn-ea"/>
                <a:cs typeface="+mn-cs"/>
              </a:rPr>
              <a:t>field workers</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1" i="0" u="none" strike="noStrike" kern="1200" cap="none" spc="0" normalizeH="0" baseline="0" noProof="0" dirty="0">
                <a:ln>
                  <a:noFill/>
                </a:ln>
                <a:solidFill>
                  <a:srgbClr val="616161"/>
                </a:solidFill>
                <a:effectLst/>
                <a:uLnTx/>
                <a:uFillTx/>
                <a:latin typeface="Calibri"/>
                <a:ea typeface="+mn-ea"/>
                <a:cs typeface="+mn-cs"/>
              </a:rPr>
              <a:t>Reduce paper </a:t>
            </a:r>
            <a:r>
              <a:rPr kumimoji="0" lang="en-IN" sz="1100" b="0" i="0" u="none" strike="noStrike" kern="1200" cap="none" spc="0" normalizeH="0" baseline="0" noProof="0" dirty="0">
                <a:ln>
                  <a:noFill/>
                </a:ln>
                <a:solidFill>
                  <a:srgbClr val="616161"/>
                </a:solidFill>
                <a:effectLst/>
                <a:uLnTx/>
                <a:uFillTx/>
                <a:latin typeface="Calibri"/>
                <a:ea typeface="+mn-ea"/>
                <a:cs typeface="+mn-cs"/>
              </a:rPr>
              <a:t>based manual work</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616161"/>
                </a:solidFill>
                <a:effectLst/>
                <a:uLnTx/>
                <a:uFillTx/>
                <a:latin typeface="Calibri"/>
                <a:ea typeface="+mn-ea"/>
                <a:cs typeface="+mn-cs"/>
              </a:rPr>
              <a:t>Solution</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616161"/>
                </a:solidFill>
                <a:effectLst/>
                <a:uLnTx/>
                <a:uFillTx/>
                <a:latin typeface="Calibri"/>
                <a:ea typeface="+mn-ea"/>
                <a:cs typeface="+mn-cs"/>
              </a:rPr>
              <a:t>Used Power Apps, Power BI and Power Automate</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616161"/>
                </a:solidFill>
                <a:effectLst/>
                <a:uLnTx/>
                <a:uFillTx/>
                <a:latin typeface="Calibri"/>
                <a:ea typeface="+mn-ea"/>
                <a:cs typeface="+mn-cs"/>
              </a:rPr>
              <a:t>Created </a:t>
            </a:r>
            <a:r>
              <a:rPr kumimoji="0" lang="en-US" sz="1100" b="1" i="0" u="none" strike="noStrike" kern="1200" cap="none" spc="0" normalizeH="0" baseline="0" noProof="0" dirty="0">
                <a:ln>
                  <a:noFill/>
                </a:ln>
                <a:solidFill>
                  <a:srgbClr val="616161"/>
                </a:solidFill>
                <a:effectLst/>
                <a:uLnTx/>
                <a:uFillTx/>
                <a:latin typeface="Calibri"/>
                <a:ea typeface="+mn-ea"/>
                <a:cs typeface="+mn-cs"/>
              </a:rPr>
              <a:t>merchandise app </a:t>
            </a:r>
            <a:r>
              <a:rPr kumimoji="0" lang="en-US" sz="1100" b="0" i="0" u="none" strike="noStrike" kern="1200" cap="none" spc="0" normalizeH="0" baseline="0" noProof="0" dirty="0">
                <a:ln>
                  <a:noFill/>
                </a:ln>
                <a:solidFill>
                  <a:srgbClr val="616161"/>
                </a:solidFill>
                <a:effectLst/>
                <a:uLnTx/>
                <a:uFillTx/>
                <a:latin typeface="Calibri"/>
                <a:ea typeface="+mn-ea"/>
                <a:cs typeface="+mn-cs"/>
              </a:rPr>
              <a:t>for store tracking using PowerApps and </a:t>
            </a:r>
            <a:r>
              <a:rPr kumimoji="0" lang="en-US" sz="1100" b="1" i="0" u="none" strike="noStrike" kern="1200" cap="none" spc="0" normalizeH="0" baseline="0" noProof="0" dirty="0">
                <a:ln>
                  <a:noFill/>
                </a:ln>
                <a:solidFill>
                  <a:srgbClr val="616161"/>
                </a:solidFill>
                <a:effectLst/>
                <a:uLnTx/>
                <a:uFillTx/>
                <a:latin typeface="Calibri"/>
                <a:ea typeface="+mn-ea"/>
                <a:cs typeface="+mn-cs"/>
              </a:rPr>
              <a:t>reporting dashboards </a:t>
            </a:r>
            <a:r>
              <a:rPr kumimoji="0" lang="en-US" sz="1100" b="0" i="0" u="none" strike="noStrike" kern="1200" cap="none" spc="0" normalizeH="0" baseline="0" noProof="0" dirty="0">
                <a:ln>
                  <a:noFill/>
                </a:ln>
                <a:solidFill>
                  <a:srgbClr val="616161"/>
                </a:solidFill>
                <a:effectLst/>
                <a:uLnTx/>
                <a:uFillTx/>
                <a:latin typeface="Calibri"/>
                <a:ea typeface="+mn-ea"/>
                <a:cs typeface="+mn-cs"/>
              </a:rPr>
              <a:t>using Power BI</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616161"/>
                </a:solidFill>
                <a:effectLst/>
                <a:uLnTx/>
                <a:uFillTx/>
                <a:latin typeface="Calibri"/>
                <a:ea typeface="+mn-ea"/>
                <a:cs typeface="+mn-cs"/>
              </a:rPr>
              <a:t>Future Proof Platform</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616161"/>
                </a:solidFill>
                <a:effectLst/>
                <a:uLnTx/>
                <a:uFillTx/>
                <a:latin typeface="Calibri"/>
                <a:ea typeface="+mn-ea"/>
                <a:cs typeface="+mn-cs"/>
              </a:rPr>
              <a:t>Built 8 applications ranging from time trackers and driver notifications to sales operation</a:t>
            </a:r>
            <a:endParaRPr kumimoji="0" lang="en-IN" sz="1100" b="0" i="0" u="none" strike="noStrike" kern="1200" cap="none" spc="0" normalizeH="0" baseline="0" noProof="0" dirty="0">
              <a:ln>
                <a:noFill/>
              </a:ln>
              <a:solidFill>
                <a:srgbClr val="616161"/>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srgbClr val="616161"/>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93E222C6-08E5-4778-9663-841FDCF8E1AA}"/>
              </a:ext>
            </a:extLst>
          </p:cNvPr>
          <p:cNvSpPr txBox="1"/>
          <p:nvPr/>
        </p:nvSpPr>
        <p:spPr>
          <a:xfrm>
            <a:off x="4132448" y="2579824"/>
            <a:ext cx="3777902" cy="4493538"/>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616161"/>
                </a:solidFill>
                <a:effectLst/>
                <a:uLnTx/>
                <a:uFillTx/>
                <a:latin typeface="Calibri"/>
                <a:ea typeface="+mn-ea"/>
                <a:cs typeface="+mn-cs"/>
              </a:rPr>
              <a:t>Business Requirement</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616161"/>
                </a:solidFill>
                <a:effectLst/>
                <a:uLnTx/>
                <a:uFillTx/>
                <a:latin typeface="Calibri"/>
                <a:ea typeface="+mn-ea"/>
                <a:cs typeface="+mn-cs"/>
              </a:rPr>
              <a:t>Improve </a:t>
            </a:r>
            <a:r>
              <a:rPr kumimoji="0" lang="en-US" sz="1100" b="1" i="0" u="none" strike="noStrike" kern="1200" cap="none" spc="0" normalizeH="0" baseline="0" noProof="0" dirty="0">
                <a:ln>
                  <a:noFill/>
                </a:ln>
                <a:solidFill>
                  <a:srgbClr val="616161"/>
                </a:solidFill>
                <a:effectLst/>
                <a:uLnTx/>
                <a:uFillTx/>
                <a:latin typeface="Calibri"/>
                <a:ea typeface="+mn-ea"/>
                <a:cs typeface="+mn-cs"/>
              </a:rPr>
              <a:t>customer travel experience</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616161"/>
                </a:solidFill>
                <a:effectLst/>
                <a:uLnTx/>
                <a:uFillTx/>
                <a:latin typeface="Calibri"/>
                <a:ea typeface="+mn-ea"/>
                <a:cs typeface="+mn-cs"/>
              </a:rPr>
              <a:t>Increase employee engagement</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616161"/>
                </a:solidFill>
                <a:effectLst/>
                <a:uLnTx/>
                <a:uFillTx/>
                <a:latin typeface="Calibri"/>
                <a:ea typeface="+mn-ea"/>
                <a:cs typeface="+mn-cs"/>
              </a:rPr>
              <a:t>Compliance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616161"/>
                </a:solidFill>
                <a:effectLst/>
                <a:uLnTx/>
                <a:uFillTx/>
                <a:latin typeface="Calibri"/>
                <a:ea typeface="+mn-ea"/>
                <a:cs typeface="+mn-cs"/>
              </a:rPr>
              <a:t>Solution</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1" i="0" u="none" strike="noStrike" kern="1200" cap="none" spc="0" normalizeH="0" baseline="0" noProof="0" dirty="0">
                <a:ln>
                  <a:noFill/>
                </a:ln>
                <a:solidFill>
                  <a:srgbClr val="616161"/>
                </a:solidFill>
                <a:effectLst/>
                <a:uLnTx/>
                <a:uFillTx/>
                <a:latin typeface="Calibri"/>
                <a:ea typeface="+mn-ea"/>
                <a:cs typeface="+mn-cs"/>
              </a:rPr>
              <a:t>Developed </a:t>
            </a:r>
            <a:r>
              <a:rPr kumimoji="0" lang="en-IN" sz="1100" b="0" i="0" u="none" strike="noStrike" kern="1200" cap="none" spc="0" normalizeH="0" baseline="0" noProof="0" dirty="0">
                <a:ln>
                  <a:noFill/>
                </a:ln>
                <a:solidFill>
                  <a:srgbClr val="616161"/>
                </a:solidFill>
                <a:effectLst/>
                <a:uLnTx/>
                <a:uFillTx/>
                <a:latin typeface="Calibri"/>
                <a:ea typeface="+mn-ea"/>
                <a:cs typeface="+mn-cs"/>
              </a:rPr>
              <a:t>app for Clubhouse Spa team</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616161"/>
                </a:solidFill>
                <a:effectLst/>
                <a:uLnTx/>
                <a:uFillTx/>
                <a:latin typeface="Calibri"/>
                <a:ea typeface="+mn-ea"/>
                <a:cs typeface="+mn-cs"/>
              </a:rPr>
              <a:t>Spa records are logged in </a:t>
            </a:r>
            <a:r>
              <a:rPr kumimoji="0" lang="en-IN" sz="1100" b="1" i="0" u="none" strike="noStrike" kern="1200" cap="none" spc="0" normalizeH="0" baseline="0" noProof="0" dirty="0">
                <a:ln>
                  <a:noFill/>
                </a:ln>
                <a:solidFill>
                  <a:srgbClr val="616161"/>
                </a:solidFill>
                <a:effectLst/>
                <a:uLnTx/>
                <a:uFillTx/>
                <a:latin typeface="Calibri"/>
                <a:ea typeface="+mn-ea"/>
                <a:cs typeface="+mn-cs"/>
              </a:rPr>
              <a:t>Dynamics 365</a:t>
            </a:r>
            <a:r>
              <a:rPr kumimoji="0" lang="en-IN" sz="1100" b="0" i="0" u="none" strike="noStrike" kern="1200" cap="none" spc="0" normalizeH="0" baseline="0" noProof="0" dirty="0">
                <a:ln>
                  <a:noFill/>
                </a:ln>
                <a:solidFill>
                  <a:srgbClr val="616161"/>
                </a:solidFill>
                <a:effectLst/>
                <a:uLnTx/>
                <a:uFillTx/>
                <a:latin typeface="Calibri"/>
                <a:ea typeface="+mn-ea"/>
                <a:cs typeface="+mn-cs"/>
              </a:rPr>
              <a:t>, </a:t>
            </a:r>
            <a:r>
              <a:rPr kumimoji="0" lang="en-IN" sz="1100" b="1" i="0" u="none" strike="noStrike" kern="1200" cap="none" spc="0" normalizeH="0" baseline="0" noProof="0" dirty="0">
                <a:ln>
                  <a:noFill/>
                </a:ln>
                <a:solidFill>
                  <a:srgbClr val="616161"/>
                </a:solidFill>
                <a:effectLst/>
                <a:uLnTx/>
                <a:uFillTx/>
                <a:latin typeface="Calibri"/>
                <a:ea typeface="+mn-ea"/>
                <a:cs typeface="+mn-cs"/>
              </a:rPr>
              <a:t>Power automate</a:t>
            </a:r>
            <a:r>
              <a:rPr kumimoji="0" lang="en-IN" sz="1100" b="0" i="0" u="none" strike="noStrike" kern="1200" cap="none" spc="0" normalizeH="0" baseline="0" noProof="0" dirty="0">
                <a:ln>
                  <a:noFill/>
                </a:ln>
                <a:solidFill>
                  <a:srgbClr val="616161"/>
                </a:solidFill>
                <a:effectLst/>
                <a:uLnTx/>
                <a:uFillTx/>
                <a:latin typeface="Calibri"/>
                <a:ea typeface="+mn-ea"/>
                <a:cs typeface="+mn-cs"/>
              </a:rPr>
              <a:t> collects and deliver data and </a:t>
            </a:r>
            <a:r>
              <a:rPr kumimoji="0" lang="en-IN" sz="1100" b="1" i="0" u="none" strike="noStrike" kern="1200" cap="none" spc="0" normalizeH="0" baseline="0" noProof="0" dirty="0">
                <a:ln>
                  <a:noFill/>
                </a:ln>
                <a:solidFill>
                  <a:srgbClr val="616161"/>
                </a:solidFill>
                <a:effectLst/>
                <a:uLnTx/>
                <a:uFillTx/>
                <a:latin typeface="Calibri"/>
                <a:ea typeface="+mn-ea"/>
                <a:cs typeface="+mn-cs"/>
              </a:rPr>
              <a:t>PowerApps</a:t>
            </a:r>
            <a:r>
              <a:rPr kumimoji="0" lang="en-IN" sz="1100" b="0" i="0" u="none" strike="noStrike" kern="1200" cap="none" spc="0" normalizeH="0" baseline="0" noProof="0" dirty="0">
                <a:ln>
                  <a:noFill/>
                </a:ln>
                <a:solidFill>
                  <a:srgbClr val="616161"/>
                </a:solidFill>
                <a:effectLst/>
                <a:uLnTx/>
                <a:uFillTx/>
                <a:latin typeface="Calibri"/>
                <a:ea typeface="+mn-ea"/>
                <a:cs typeface="+mn-cs"/>
              </a:rPr>
              <a:t> is used for asking questions</a:t>
            </a:r>
            <a:endParaRPr kumimoji="0" lang="en-US" sz="1100" b="0" i="0" u="none" strike="noStrike" kern="1200" cap="none" spc="0" normalizeH="0" baseline="0" noProof="0" dirty="0">
              <a:ln>
                <a:noFill/>
              </a:ln>
              <a:solidFill>
                <a:srgbClr val="616161"/>
              </a:solidFill>
              <a:effectLst/>
              <a:uLnTx/>
              <a:uFillTx/>
              <a:latin typeface="Calibri"/>
              <a:ea typeface="+mn-ea"/>
              <a:cs typeface="+mn-cs"/>
            </a:endParaRP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616161"/>
                </a:solidFill>
                <a:effectLst/>
                <a:uLnTx/>
                <a:uFillTx/>
                <a:latin typeface="Calibri"/>
                <a:ea typeface="+mn-ea"/>
                <a:cs typeface="+mn-cs"/>
              </a:rPr>
              <a:t>PowerApps and Power Automate for reviewing audit ques and sending daily finding to compliance manager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616161"/>
                </a:solidFill>
                <a:effectLst/>
                <a:uLnTx/>
                <a:uFillTx/>
                <a:latin typeface="Calibri"/>
                <a:ea typeface="+mn-ea"/>
                <a:cs typeface="+mn-cs"/>
              </a:rPr>
              <a:t>Future Proof Platform</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616161"/>
                </a:solidFill>
                <a:effectLst/>
                <a:uLnTx/>
                <a:uFillTx/>
                <a:latin typeface="Calibri"/>
                <a:ea typeface="+mn-ea"/>
                <a:cs typeface="+mn-cs"/>
              </a:rPr>
              <a:t>Working on other apps related to  remote worker, service to VIP guests &amp; comparing cargo shipping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srgbClr val="616161"/>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9C91019B-2227-44DD-B043-308E653499EB}"/>
              </a:ext>
            </a:extLst>
          </p:cNvPr>
          <p:cNvSpPr txBox="1"/>
          <p:nvPr/>
        </p:nvSpPr>
        <p:spPr>
          <a:xfrm>
            <a:off x="8053452" y="2576223"/>
            <a:ext cx="3777902" cy="4239622"/>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616161"/>
                </a:solidFill>
                <a:effectLst/>
                <a:uLnTx/>
                <a:uFillTx/>
                <a:latin typeface="Calibri"/>
                <a:ea typeface="+mn-ea"/>
                <a:cs typeface="+mn-cs"/>
              </a:rPr>
              <a:t>Business Requirement</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616161"/>
                </a:solidFill>
                <a:effectLst/>
                <a:uLnTx/>
                <a:uFillTx/>
                <a:latin typeface="Calibri"/>
                <a:ea typeface="+mn-ea"/>
                <a:cs typeface="+mn-cs"/>
              </a:rPr>
              <a:t>Boost productivity</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616161"/>
                </a:solidFill>
                <a:effectLst/>
                <a:uLnTx/>
                <a:uFillTx/>
                <a:latin typeface="Calibri"/>
                <a:ea typeface="+mn-ea"/>
                <a:cs typeface="+mn-cs"/>
              </a:rPr>
              <a:t>Improve error prone, poor experience and inefficient internal processes</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100" b="0" i="0" u="none" strike="noStrike" kern="1200" cap="none" spc="0" normalizeH="0" baseline="0" noProof="0" dirty="0">
                <a:ln>
                  <a:noFill/>
                </a:ln>
                <a:solidFill>
                  <a:srgbClr val="616161"/>
                </a:solidFill>
                <a:effectLst/>
                <a:uLnTx/>
                <a:uFillTx/>
                <a:latin typeface="Calibri"/>
                <a:ea typeface="+mn-ea"/>
                <a:cs typeface="+mn-cs"/>
              </a:rPr>
              <a:t>Eliminate paper-based processes and digitize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616161"/>
                </a:solidFill>
                <a:effectLst/>
                <a:uLnTx/>
                <a:uFillTx/>
                <a:latin typeface="Calibri"/>
                <a:ea typeface="+mn-ea"/>
                <a:cs typeface="+mn-cs"/>
              </a:rPr>
              <a:t>Solution</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616161"/>
                </a:solidFill>
                <a:effectLst/>
                <a:uLnTx/>
                <a:uFillTx/>
                <a:latin typeface="Calibri"/>
                <a:ea typeface="+mn-ea"/>
                <a:cs typeface="+mn-cs"/>
              </a:rPr>
              <a:t>Moved from paper based to digitalized apps and all the 40 apps are developed in-house by one employee with no programming skills</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616161"/>
                </a:solidFill>
                <a:effectLst/>
                <a:uLnTx/>
                <a:uFillTx/>
                <a:latin typeface="Calibri"/>
                <a:ea typeface="+mn-ea"/>
                <a:cs typeface="+mn-cs"/>
              </a:rPr>
              <a:t>Used </a:t>
            </a:r>
            <a:r>
              <a:rPr kumimoji="0" lang="en-US" sz="1100" b="1" i="0" u="none" strike="noStrike" kern="1200" cap="none" spc="0" normalizeH="0" baseline="0" noProof="0" dirty="0">
                <a:ln>
                  <a:noFill/>
                </a:ln>
                <a:solidFill>
                  <a:srgbClr val="616161"/>
                </a:solidFill>
                <a:effectLst/>
                <a:uLnTx/>
                <a:uFillTx/>
                <a:latin typeface="Calibri"/>
                <a:ea typeface="+mn-ea"/>
                <a:cs typeface="+mn-cs"/>
              </a:rPr>
              <a:t>Power Apps with CDS, Power BI, and Power Automate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616161"/>
                </a:solidFill>
                <a:effectLst/>
                <a:uLnTx/>
                <a:uFillTx/>
                <a:latin typeface="Calibri"/>
                <a:ea typeface="+mn-ea"/>
                <a:cs typeface="+mn-cs"/>
              </a:rPr>
              <a:t>Future Proof Platform</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616161"/>
                </a:solidFill>
                <a:effectLst/>
                <a:uLnTx/>
                <a:uFillTx/>
                <a:latin typeface="Calibri"/>
                <a:ea typeface="+mn-ea"/>
                <a:cs typeface="+mn-cs"/>
              </a:rPr>
              <a:t>Developed apps across business, from HR to field service like fleet check, technical helpdesk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srgbClr val="616161"/>
              </a:solidFill>
              <a:effectLst/>
              <a:uLnTx/>
              <a:uFillTx/>
              <a:latin typeface="Calibri"/>
              <a:ea typeface="+mn-ea"/>
              <a:cs typeface="+mn-cs"/>
            </a:endParaRPr>
          </a:p>
        </p:txBody>
      </p:sp>
    </p:spTree>
    <p:extLst>
      <p:ext uri="{BB962C8B-B14F-4D97-AF65-F5344CB8AC3E}">
        <p14:creationId xmlns:p14="http://schemas.microsoft.com/office/powerpoint/2010/main" val="2809774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6030-F2D3-4CD4-B42D-DD163CAEB3FC}"/>
              </a:ext>
            </a:extLst>
          </p:cNvPr>
          <p:cNvSpPr>
            <a:spLocks noGrp="1"/>
          </p:cNvSpPr>
          <p:nvPr>
            <p:ph type="title"/>
          </p:nvPr>
        </p:nvSpPr>
        <p:spPr/>
        <p:txBody>
          <a:bodyPr/>
          <a:lstStyle/>
          <a:p>
            <a:r>
              <a:rPr lang="en-US" dirty="0"/>
              <a:t>Example of Text Layout</a:t>
            </a:r>
          </a:p>
        </p:txBody>
      </p:sp>
      <p:sp>
        <p:nvSpPr>
          <p:cNvPr id="3" name="Content Placeholder 2">
            <a:extLst>
              <a:ext uri="{FF2B5EF4-FFF2-40B4-BE49-F238E27FC236}">
                <a16:creationId xmlns:a16="http://schemas.microsoft.com/office/drawing/2014/main" id="{D20A5258-4654-4455-9ACC-27D7D8FF570A}"/>
              </a:ext>
            </a:extLst>
          </p:cNvPr>
          <p:cNvSpPr>
            <a:spLocks noGrp="1"/>
          </p:cNvSpPr>
          <p:nvPr>
            <p:ph idx="1"/>
          </p:nvPr>
        </p:nvSpPr>
        <p:spPr/>
        <p:txBody>
          <a:bodyPr/>
          <a:lstStyle/>
          <a:p>
            <a:r>
              <a:rPr lang="en-US" dirty="0"/>
              <a:t>Main topic 1: size 28pt</a:t>
            </a:r>
          </a:p>
          <a:p>
            <a:pPr lvl="1"/>
            <a:r>
              <a:rPr lang="en-US" dirty="0"/>
              <a:t>Size 24pt for the subtopics</a:t>
            </a:r>
          </a:p>
          <a:p>
            <a:pPr lvl="1"/>
            <a:r>
              <a:rPr lang="en-US" dirty="0"/>
              <a:t>Size 24pt for the subtopics</a:t>
            </a:r>
          </a:p>
          <a:p>
            <a:r>
              <a:rPr lang="en-US" dirty="0"/>
              <a:t>Main topic 2: size 28pt</a:t>
            </a:r>
          </a:p>
          <a:p>
            <a:pPr lvl="1"/>
            <a:r>
              <a:rPr lang="en-US" dirty="0"/>
              <a:t>Size 24pt for the subtopics</a:t>
            </a:r>
          </a:p>
          <a:p>
            <a:pPr lvl="1"/>
            <a:r>
              <a:rPr lang="en-US" dirty="0"/>
              <a:t>Size 24pt for the subtopics</a:t>
            </a:r>
          </a:p>
          <a:p>
            <a:r>
              <a:rPr lang="en-US" dirty="0"/>
              <a:t>Main topic 3: size 28pt</a:t>
            </a:r>
          </a:p>
          <a:p>
            <a:pPr lvl="1"/>
            <a:r>
              <a:rPr lang="en-US" dirty="0"/>
              <a:t>Size 24pt for the subtopics</a:t>
            </a:r>
          </a:p>
          <a:p>
            <a:pPr lvl="1"/>
            <a:r>
              <a:rPr lang="en-US" dirty="0"/>
              <a:t>Size 24pt for the subtopics</a:t>
            </a:r>
          </a:p>
          <a:p>
            <a:endParaRPr lang="en-US" dirty="0"/>
          </a:p>
        </p:txBody>
      </p:sp>
    </p:spTree>
    <p:extLst>
      <p:ext uri="{BB962C8B-B14F-4D97-AF65-F5344CB8AC3E}">
        <p14:creationId xmlns:p14="http://schemas.microsoft.com/office/powerpoint/2010/main" val="925070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n-US" sz="6000" dirty="0">
                <a:solidFill>
                  <a:schemeClr val="bg1"/>
                </a:solidFill>
              </a:rPr>
              <a:t>Any Questions?</a:t>
            </a:r>
          </a:p>
        </p:txBody>
      </p:sp>
    </p:spTree>
    <p:extLst>
      <p:ext uri="{BB962C8B-B14F-4D97-AF65-F5344CB8AC3E}">
        <p14:creationId xmlns:p14="http://schemas.microsoft.com/office/powerpoint/2010/main" val="390749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3200-9E83-4FFD-8A31-1D80C3550579}"/>
              </a:ext>
            </a:extLst>
          </p:cNvPr>
          <p:cNvSpPr>
            <a:spLocks noGrp="1"/>
          </p:cNvSpPr>
          <p:nvPr>
            <p:ph type="title"/>
          </p:nvPr>
        </p:nvSpPr>
        <p:spPr>
          <a:xfrm>
            <a:off x="841248" y="581891"/>
            <a:ext cx="3363242" cy="3740727"/>
          </a:xfrm>
        </p:spPr>
        <p:txBody>
          <a:bodyPr vert="horz" lIns="91440" tIns="45720" rIns="91440" bIns="45720" rtlCol="0" anchor="b">
            <a:normAutofit/>
          </a:bodyPr>
          <a:lstStyle/>
          <a:p>
            <a:r>
              <a:rPr lang="en-US" sz="4800" kern="1200" dirty="0">
                <a:solidFill>
                  <a:schemeClr val="tx1"/>
                </a:solidFill>
                <a:latin typeface="+mj-lt"/>
                <a:ea typeface="+mj-ea"/>
                <a:cs typeface="+mj-cs"/>
              </a:rPr>
              <a:t>Please fill out the survey! </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&amp; Win Swags!!</a:t>
            </a:r>
          </a:p>
        </p:txBody>
      </p:sp>
      <p:pic>
        <p:nvPicPr>
          <p:cNvPr id="4" name="Picture 3">
            <a:extLst>
              <a:ext uri="{FF2B5EF4-FFF2-40B4-BE49-F238E27FC236}">
                <a16:creationId xmlns:a16="http://schemas.microsoft.com/office/drawing/2014/main" id="{1AEC8162-D9C6-434D-9467-952F69B35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875" y="343766"/>
            <a:ext cx="4680512" cy="4680512"/>
          </a:xfrm>
          <a:prstGeom prst="rect">
            <a:avLst/>
          </a:prstGeom>
        </p:spPr>
      </p:pic>
      <p:sp>
        <p:nvSpPr>
          <p:cNvPr id="5" name="TextBox 4">
            <a:extLst>
              <a:ext uri="{FF2B5EF4-FFF2-40B4-BE49-F238E27FC236}">
                <a16:creationId xmlns:a16="http://schemas.microsoft.com/office/drawing/2014/main" id="{D0EF7A67-E46C-4B60-B71D-A4D694261DB2}"/>
              </a:ext>
            </a:extLst>
          </p:cNvPr>
          <p:cNvSpPr txBox="1"/>
          <p:nvPr/>
        </p:nvSpPr>
        <p:spPr>
          <a:xfrm>
            <a:off x="5953126" y="5249741"/>
            <a:ext cx="6076950" cy="369332"/>
          </a:xfrm>
          <a:prstGeom prst="rect">
            <a:avLst/>
          </a:prstGeom>
          <a:noFill/>
        </p:spPr>
        <p:txBody>
          <a:bodyPr wrap="square" rtlCol="0">
            <a:spAutoFit/>
          </a:bodyPr>
          <a:lstStyle/>
          <a:p>
            <a:r>
              <a:rPr lang="en-CA" dirty="0">
                <a:hlinkClick r:id="rId3"/>
              </a:rPr>
              <a:t>https://www.powerplatformbootcamp.com/survey</a:t>
            </a:r>
            <a:endParaRPr lang="en-CA" dirty="0"/>
          </a:p>
        </p:txBody>
      </p:sp>
    </p:spTree>
    <p:extLst>
      <p:ext uri="{BB962C8B-B14F-4D97-AF65-F5344CB8AC3E}">
        <p14:creationId xmlns:p14="http://schemas.microsoft.com/office/powerpoint/2010/main" val="413825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p:txBody>
          <a:bodyPr>
            <a:normAutofit/>
          </a:bodyPr>
          <a:lstStyle/>
          <a:p>
            <a:pPr algn="ctr"/>
            <a:r>
              <a:rPr lang="en-US" dirty="0">
                <a:solidFill>
                  <a:srgbClr val="732773"/>
                </a:solidFill>
              </a:rPr>
              <a:t>Thank You For Attending</a:t>
            </a:r>
          </a:p>
        </p:txBody>
      </p:sp>
    </p:spTree>
    <p:extLst>
      <p:ext uri="{BB962C8B-B14F-4D97-AF65-F5344CB8AC3E}">
        <p14:creationId xmlns:p14="http://schemas.microsoft.com/office/powerpoint/2010/main" val="181451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descr="A screenshot of a cell phone&#10;&#10;Description generated with high confidence">
            <a:extLst>
              <a:ext uri="{FF2B5EF4-FFF2-40B4-BE49-F238E27FC236}">
                <a16:creationId xmlns:a16="http://schemas.microsoft.com/office/drawing/2014/main" id="{6BE87431-4707-40AC-9583-060582FAC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68" y="3285246"/>
            <a:ext cx="1712020" cy="2018798"/>
          </a:xfrm>
          <a:prstGeom prst="rect">
            <a:avLst/>
          </a:prstGeom>
        </p:spPr>
      </p:pic>
      <p:sp>
        <p:nvSpPr>
          <p:cNvPr id="2" name="Title 1">
            <a:extLst>
              <a:ext uri="{FF2B5EF4-FFF2-40B4-BE49-F238E27FC236}">
                <a16:creationId xmlns:a16="http://schemas.microsoft.com/office/drawing/2014/main" id="{3BA3E7E8-A722-49CB-B1E7-A21F33DD3F5E}"/>
              </a:ext>
            </a:extLst>
          </p:cNvPr>
          <p:cNvSpPr>
            <a:spLocks noGrp="1"/>
          </p:cNvSpPr>
          <p:nvPr>
            <p:ph type="title"/>
          </p:nvPr>
        </p:nvSpPr>
        <p:spPr/>
        <p:txBody>
          <a:bodyPr/>
          <a:lstStyle/>
          <a:p>
            <a:r>
              <a:rPr lang="en-US" dirty="0"/>
              <a:t>Slide Palette Info</a:t>
            </a:r>
          </a:p>
        </p:txBody>
      </p:sp>
      <p:sp>
        <p:nvSpPr>
          <p:cNvPr id="3" name="Content Placeholder 2">
            <a:extLst>
              <a:ext uri="{FF2B5EF4-FFF2-40B4-BE49-F238E27FC236}">
                <a16:creationId xmlns:a16="http://schemas.microsoft.com/office/drawing/2014/main" id="{E96092A6-5C5B-4B29-8D4C-C44F894150F8}"/>
              </a:ext>
            </a:extLst>
          </p:cNvPr>
          <p:cNvSpPr>
            <a:spLocks noGrp="1"/>
          </p:cNvSpPr>
          <p:nvPr>
            <p:ph idx="1"/>
          </p:nvPr>
        </p:nvSpPr>
        <p:spPr>
          <a:xfrm>
            <a:off x="838200" y="1460500"/>
            <a:ext cx="10515600" cy="1138321"/>
          </a:xfrm>
        </p:spPr>
        <p:txBody>
          <a:bodyPr>
            <a:normAutofit/>
          </a:bodyPr>
          <a:lstStyle/>
          <a:p>
            <a:r>
              <a:rPr lang="en-US" dirty="0"/>
              <a:t>The PowerPoint palette for this template has been built for you and is shown below. Avoid using too many colors in your presentation. </a:t>
            </a:r>
          </a:p>
          <a:p>
            <a:endParaRPr lang="en-US" dirty="0"/>
          </a:p>
        </p:txBody>
      </p:sp>
      <p:sp>
        <p:nvSpPr>
          <p:cNvPr id="5" name="Rectangle 3">
            <a:extLst>
              <a:ext uri="{FF2B5EF4-FFF2-40B4-BE49-F238E27FC236}">
                <a16:creationId xmlns:a16="http://schemas.microsoft.com/office/drawing/2014/main" id="{A9B300E4-E428-4EB8-93D1-1F4A109DA730}"/>
              </a:ext>
            </a:extLst>
          </p:cNvPr>
          <p:cNvSpPr/>
          <p:nvPr/>
        </p:nvSpPr>
        <p:spPr bwMode="auto">
          <a:xfrm>
            <a:off x="4085581" y="3757683"/>
            <a:ext cx="6987641" cy="1410300"/>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0245AA4D-63DA-4FD4-BE1B-CA7368362777}"/>
              </a:ext>
            </a:extLst>
          </p:cNvPr>
          <p:cNvSpPr/>
          <p:nvPr/>
        </p:nvSpPr>
        <p:spPr bwMode="auto">
          <a:xfrm>
            <a:off x="6762565" y="3893699"/>
            <a:ext cx="1182809" cy="1182334"/>
          </a:xfrm>
          <a:prstGeom prst="rect">
            <a:avLst/>
          </a:prstGeom>
          <a:solidFill>
            <a:srgbClr val="CE88CB"/>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rPr>
              <a:t>Accent 3</a:t>
            </a:r>
          </a:p>
        </p:txBody>
      </p:sp>
      <p:sp>
        <p:nvSpPr>
          <p:cNvPr id="7" name="Rectangle 6">
            <a:extLst>
              <a:ext uri="{FF2B5EF4-FFF2-40B4-BE49-F238E27FC236}">
                <a16:creationId xmlns:a16="http://schemas.microsoft.com/office/drawing/2014/main" id="{D2D9FC0C-936A-42E5-B128-015712475624}"/>
              </a:ext>
            </a:extLst>
          </p:cNvPr>
          <p:cNvSpPr/>
          <p:nvPr/>
        </p:nvSpPr>
        <p:spPr bwMode="auto">
          <a:xfrm>
            <a:off x="4203919" y="3893699"/>
            <a:ext cx="1182809" cy="1182334"/>
          </a:xfrm>
          <a:prstGeom prst="rect">
            <a:avLst/>
          </a:prstGeom>
          <a:solidFill>
            <a:srgbClr val="7327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dirty="0">
                <a:gradFill>
                  <a:gsLst>
                    <a:gs pos="5417">
                      <a:srgbClr val="000000"/>
                    </a:gs>
                    <a:gs pos="28000">
                      <a:srgbClr val="000000"/>
                    </a:gs>
                  </a:gsLst>
                  <a:lin ang="5400000" scaled="0"/>
                </a:gradFill>
              </a:rPr>
              <a:t>Accent 1</a:t>
            </a:r>
          </a:p>
        </p:txBody>
      </p:sp>
      <p:sp>
        <p:nvSpPr>
          <p:cNvPr id="8" name="Rectangle 7">
            <a:extLst>
              <a:ext uri="{FF2B5EF4-FFF2-40B4-BE49-F238E27FC236}">
                <a16:creationId xmlns:a16="http://schemas.microsoft.com/office/drawing/2014/main" id="{F38311DA-8DDE-47EB-83FA-6A63FAC1208C}"/>
              </a:ext>
            </a:extLst>
          </p:cNvPr>
          <p:cNvSpPr/>
          <p:nvPr/>
        </p:nvSpPr>
        <p:spPr bwMode="auto">
          <a:xfrm>
            <a:off x="5483242" y="3893699"/>
            <a:ext cx="1182809" cy="1182334"/>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rPr>
              <a:t>Accent 2</a:t>
            </a:r>
          </a:p>
        </p:txBody>
      </p:sp>
      <p:sp>
        <p:nvSpPr>
          <p:cNvPr id="9" name="Rectangle 8">
            <a:extLst>
              <a:ext uri="{FF2B5EF4-FFF2-40B4-BE49-F238E27FC236}">
                <a16:creationId xmlns:a16="http://schemas.microsoft.com/office/drawing/2014/main" id="{1B3AE9D3-D1DF-4010-96C9-C50714921006}"/>
              </a:ext>
            </a:extLst>
          </p:cNvPr>
          <p:cNvSpPr/>
          <p:nvPr/>
        </p:nvSpPr>
        <p:spPr bwMode="auto">
          <a:xfrm>
            <a:off x="10071582" y="4026381"/>
            <a:ext cx="917338" cy="916970"/>
          </a:xfrm>
          <a:prstGeom prst="rect">
            <a:avLst/>
          </a:prstGeom>
          <a:solidFill>
            <a:srgbClr val="E7BFE8"/>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rPr>
              <a:t>Accent 6</a:t>
            </a:r>
          </a:p>
        </p:txBody>
      </p:sp>
      <p:sp>
        <p:nvSpPr>
          <p:cNvPr id="10" name="Rectangle 9">
            <a:extLst>
              <a:ext uri="{FF2B5EF4-FFF2-40B4-BE49-F238E27FC236}">
                <a16:creationId xmlns:a16="http://schemas.microsoft.com/office/drawing/2014/main" id="{FA97CE41-FA09-41C7-B077-1AB3D7C16E57}"/>
              </a:ext>
            </a:extLst>
          </p:cNvPr>
          <p:cNvSpPr/>
          <p:nvPr/>
        </p:nvSpPr>
        <p:spPr bwMode="auto">
          <a:xfrm>
            <a:off x="9060301" y="4026381"/>
            <a:ext cx="917338" cy="916970"/>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rPr>
              <a:t>Accent 5</a:t>
            </a:r>
          </a:p>
        </p:txBody>
      </p:sp>
      <p:sp>
        <p:nvSpPr>
          <p:cNvPr id="11" name="Rectangle 10">
            <a:extLst>
              <a:ext uri="{FF2B5EF4-FFF2-40B4-BE49-F238E27FC236}">
                <a16:creationId xmlns:a16="http://schemas.microsoft.com/office/drawing/2014/main" id="{EC6BF2C8-7395-4842-B2C5-7E48A4651742}"/>
              </a:ext>
            </a:extLst>
          </p:cNvPr>
          <p:cNvSpPr/>
          <p:nvPr/>
        </p:nvSpPr>
        <p:spPr bwMode="auto">
          <a:xfrm>
            <a:off x="8041890" y="4026381"/>
            <a:ext cx="917338" cy="9169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rPr>
              <a:t>Accent 4</a:t>
            </a:r>
          </a:p>
        </p:txBody>
      </p:sp>
      <p:sp>
        <p:nvSpPr>
          <p:cNvPr id="12" name="Rectangle 11">
            <a:extLst>
              <a:ext uri="{FF2B5EF4-FFF2-40B4-BE49-F238E27FC236}">
                <a16:creationId xmlns:a16="http://schemas.microsoft.com/office/drawing/2014/main" id="{BC5EB8F3-D436-4A23-942D-1AAD5023AA6E}"/>
              </a:ext>
            </a:extLst>
          </p:cNvPr>
          <p:cNvSpPr/>
          <p:nvPr/>
        </p:nvSpPr>
        <p:spPr bwMode="auto">
          <a:xfrm>
            <a:off x="2803212" y="3893699"/>
            <a:ext cx="1182809" cy="11823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102" fontAlgn="base">
              <a:lnSpc>
                <a:spcPct val="90000"/>
              </a:lnSpc>
              <a:spcBef>
                <a:spcPct val="0"/>
              </a:spcBef>
              <a:spcAft>
                <a:spcPct val="0"/>
              </a:spcAft>
            </a:pPr>
            <a:r>
              <a:rPr lang="en-US" sz="1372" dirty="0">
                <a:gradFill>
                  <a:gsLst>
                    <a:gs pos="5417">
                      <a:srgbClr val="000000"/>
                    </a:gs>
                    <a:gs pos="28000">
                      <a:srgbClr val="000000"/>
                    </a:gs>
                  </a:gsLst>
                  <a:lin ang="5400000" scaled="0"/>
                </a:gradFill>
              </a:rPr>
              <a:t>Text</a:t>
            </a:r>
          </a:p>
          <a:p>
            <a:pPr algn="ctr" defTabSz="914102" fontAlgn="base">
              <a:lnSpc>
                <a:spcPct val="90000"/>
              </a:lnSpc>
              <a:spcBef>
                <a:spcPct val="0"/>
              </a:spcBef>
              <a:spcAft>
                <a:spcPct val="0"/>
              </a:spcAft>
            </a:pPr>
            <a:r>
              <a:rPr lang="en-US" sz="1372" dirty="0">
                <a:gradFill>
                  <a:gsLst>
                    <a:gs pos="5417">
                      <a:srgbClr val="000000"/>
                    </a:gs>
                    <a:gs pos="28000">
                      <a:srgbClr val="000000"/>
                    </a:gs>
                  </a:gsLst>
                  <a:lin ang="5400000" scaled="0"/>
                </a:gradFill>
              </a:rPr>
              <a:t>Dark 2</a:t>
            </a:r>
          </a:p>
        </p:txBody>
      </p:sp>
      <p:sp>
        <p:nvSpPr>
          <p:cNvPr id="13" name="TextBox 12">
            <a:extLst>
              <a:ext uri="{FF2B5EF4-FFF2-40B4-BE49-F238E27FC236}">
                <a16:creationId xmlns:a16="http://schemas.microsoft.com/office/drawing/2014/main" id="{2CEBFE0E-1A08-4C0D-AFA0-A7B51FB52F72}"/>
              </a:ext>
            </a:extLst>
          </p:cNvPr>
          <p:cNvSpPr txBox="1"/>
          <p:nvPr/>
        </p:nvSpPr>
        <p:spPr>
          <a:xfrm>
            <a:off x="1676442" y="2664153"/>
            <a:ext cx="8489747" cy="488797"/>
          </a:xfrm>
          <a:prstGeom prst="rect">
            <a:avLst/>
          </a:prstGeom>
          <a:noFill/>
        </p:spPr>
        <p:txBody>
          <a:bodyPr wrap="square" lIns="179285" tIns="0" rIns="179285" bIns="0" rtlCol="0">
            <a:spAutoFit/>
          </a:bodyPr>
          <a:lstStyle/>
          <a:p>
            <a:pPr>
              <a:lnSpc>
                <a:spcPct val="90000"/>
              </a:lnSpc>
            </a:pPr>
            <a:r>
              <a:rPr lang="en-US" sz="1765" dirty="0">
                <a:gradFill>
                  <a:gsLst>
                    <a:gs pos="2917">
                      <a:schemeClr val="tx1"/>
                    </a:gs>
                    <a:gs pos="30000">
                      <a:schemeClr val="tx1"/>
                    </a:gs>
                  </a:gsLst>
                  <a:lin ang="5400000" scaled="0"/>
                </a:gradFill>
              </a:rPr>
              <a:t>Select the 4</a:t>
            </a:r>
            <a:r>
              <a:rPr lang="en-US" sz="1765" baseline="30000" dirty="0">
                <a:gradFill>
                  <a:gsLst>
                    <a:gs pos="2917">
                      <a:schemeClr val="tx1"/>
                    </a:gs>
                    <a:gs pos="30000">
                      <a:schemeClr val="tx1"/>
                    </a:gs>
                  </a:gsLst>
                  <a:lin ang="5400000" scaled="0"/>
                </a:gradFill>
              </a:rPr>
              <a:t>th</a:t>
            </a:r>
            <a:r>
              <a:rPr lang="en-US" sz="1765" dirty="0">
                <a:gradFill>
                  <a:gsLst>
                    <a:gs pos="2917">
                      <a:schemeClr val="tx1"/>
                    </a:gs>
                    <a:gs pos="30000">
                      <a:schemeClr val="tx1"/>
                    </a:gs>
                  </a:gsLst>
                  <a:lin ang="5400000" scaled="0"/>
                </a:gradFill>
              </a:rPr>
              <a:t> color from the left for subheads and 1</a:t>
            </a:r>
            <a:r>
              <a:rPr lang="en-US" sz="1765" baseline="30000" dirty="0">
                <a:gradFill>
                  <a:gsLst>
                    <a:gs pos="2917">
                      <a:schemeClr val="tx1"/>
                    </a:gs>
                    <a:gs pos="30000">
                      <a:schemeClr val="tx1"/>
                    </a:gs>
                  </a:gsLst>
                  <a:lin ang="5400000" scaled="0"/>
                </a:gradFill>
              </a:rPr>
              <a:t>st</a:t>
            </a:r>
            <a:r>
              <a:rPr lang="en-US" sz="1765"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a:extLst>
              <a:ext uri="{FF2B5EF4-FFF2-40B4-BE49-F238E27FC236}">
                <a16:creationId xmlns:a16="http://schemas.microsoft.com/office/drawing/2014/main" id="{4E69ADEC-E7CC-466E-8E7A-2016B306ABD9}"/>
              </a:ext>
            </a:extLst>
          </p:cNvPr>
          <p:cNvSpPr txBox="1"/>
          <p:nvPr/>
        </p:nvSpPr>
        <p:spPr>
          <a:xfrm>
            <a:off x="4210191" y="3250648"/>
            <a:ext cx="6921750" cy="271554"/>
          </a:xfrm>
          <a:prstGeom prst="rect">
            <a:avLst/>
          </a:prstGeom>
          <a:noFill/>
        </p:spPr>
        <p:txBody>
          <a:bodyPr wrap="square" lIns="0" tIns="0" rIns="0" bIns="0" rtlCol="0">
            <a:spAutoFit/>
          </a:bodyPr>
          <a:lstStyle/>
          <a:p>
            <a:pPr algn="ctr">
              <a:lnSpc>
                <a:spcPct val="90000"/>
              </a:lnSpc>
            </a:pPr>
            <a:r>
              <a:rPr lang="en-US" sz="1961" dirty="0">
                <a:gradFill>
                  <a:gsLst>
                    <a:gs pos="2917">
                      <a:schemeClr val="tx1"/>
                    </a:gs>
                    <a:gs pos="30000">
                      <a:schemeClr val="tx1"/>
                    </a:gs>
                  </a:gsLst>
                  <a:lin ang="5400000" scaled="0"/>
                </a:gradFill>
              </a:rPr>
              <a:t>Accent colors 1-6 – (6 Theme Colors to the far right)</a:t>
            </a:r>
          </a:p>
        </p:txBody>
      </p:sp>
      <p:grpSp>
        <p:nvGrpSpPr>
          <p:cNvPr id="15" name="Group 14">
            <a:extLst>
              <a:ext uri="{FF2B5EF4-FFF2-40B4-BE49-F238E27FC236}">
                <a16:creationId xmlns:a16="http://schemas.microsoft.com/office/drawing/2014/main" id="{FE24C870-8201-4046-B505-980077D53E48}"/>
              </a:ext>
            </a:extLst>
          </p:cNvPr>
          <p:cNvGrpSpPr/>
          <p:nvPr/>
        </p:nvGrpSpPr>
        <p:grpSpPr>
          <a:xfrm>
            <a:off x="4203917" y="3331754"/>
            <a:ext cx="6785003" cy="446906"/>
            <a:chOff x="5099206" y="3872901"/>
            <a:chExt cx="6165897" cy="363048"/>
          </a:xfrm>
        </p:grpSpPr>
        <p:cxnSp>
          <p:nvCxnSpPr>
            <p:cNvPr id="16" name="Straight Connector 15">
              <a:extLst>
                <a:ext uri="{FF2B5EF4-FFF2-40B4-BE49-F238E27FC236}">
                  <a16:creationId xmlns:a16="http://schemas.microsoft.com/office/drawing/2014/main" id="{0D0C98AB-88C3-417E-9E86-6B694B56F376}"/>
                </a:ext>
              </a:extLst>
            </p:cNvPr>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6837463E-26B1-4E36-867A-75A4D1187254}"/>
                </a:ext>
              </a:extLst>
            </p:cNvPr>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8FC1CB-F3D9-4EA5-8967-F3AE12666CC4}"/>
                </a:ext>
              </a:extLst>
            </p:cNvPr>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a:extLst>
              <a:ext uri="{FF2B5EF4-FFF2-40B4-BE49-F238E27FC236}">
                <a16:creationId xmlns:a16="http://schemas.microsoft.com/office/drawing/2014/main" id="{037FC79F-41A7-4DDA-9139-8D2CF2ABC8F9}"/>
              </a:ext>
            </a:extLst>
          </p:cNvPr>
          <p:cNvSpPr txBox="1">
            <a:spLocks/>
          </p:cNvSpPr>
          <p:nvPr/>
        </p:nvSpPr>
        <p:spPr>
          <a:xfrm>
            <a:off x="3907760" y="5228617"/>
            <a:ext cx="4401548" cy="387798"/>
          </a:xfrm>
          <a:prstGeom prst="rect">
            <a:avLst/>
          </a:prstGeom>
        </p:spPr>
        <p:txBody>
          <a:bodyPr vert="horz" wrap="square" lIns="179285" tIns="0" rIns="179285"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gradFill>
                  <a:gsLst>
                    <a:gs pos="2917">
                      <a:schemeClr val="tx1"/>
                    </a:gs>
                    <a:gs pos="30000">
                      <a:schemeClr val="tx1"/>
                    </a:gs>
                  </a:gsLst>
                  <a:lin ang="5400000" scaled="0"/>
                </a:gradFill>
                <a:latin typeface="+mn-lt"/>
              </a:rPr>
              <a:t>Use </a:t>
            </a:r>
            <a:r>
              <a:rPr lang="en-US" sz="1400" b="1" dirty="0">
                <a:gradFill>
                  <a:gsLst>
                    <a:gs pos="2917">
                      <a:schemeClr val="tx1"/>
                    </a:gs>
                    <a:gs pos="30000">
                      <a:schemeClr val="tx1"/>
                    </a:gs>
                  </a:gsLst>
                  <a:lin ang="5400000" scaled="0"/>
                </a:gradFill>
                <a:latin typeface="+mn-lt"/>
              </a:rPr>
              <a:t>Accent 1</a:t>
            </a:r>
            <a:r>
              <a:rPr lang="en-US" sz="1400" dirty="0">
                <a:gradFill>
                  <a:gsLst>
                    <a:gs pos="2917">
                      <a:schemeClr val="tx1"/>
                    </a:gs>
                    <a:gs pos="30000">
                      <a:schemeClr val="tx1"/>
                    </a:gs>
                  </a:gsLst>
                  <a:lin ang="5400000" scaled="0"/>
                </a:gradFill>
                <a:latin typeface="+mn-lt"/>
              </a:rPr>
              <a:t> as the main accent color. </a:t>
            </a:r>
            <a:br>
              <a:rPr lang="en-US" sz="1400" dirty="0">
                <a:gradFill>
                  <a:gsLst>
                    <a:gs pos="2917">
                      <a:schemeClr val="tx1"/>
                    </a:gs>
                    <a:gs pos="30000">
                      <a:schemeClr val="tx1"/>
                    </a:gs>
                  </a:gsLst>
                  <a:lin ang="5400000" scaled="0"/>
                </a:gradFill>
                <a:latin typeface="+mn-lt"/>
              </a:rPr>
            </a:br>
            <a:r>
              <a:rPr lang="en-US" sz="1400" dirty="0">
                <a:gradFill>
                  <a:gsLst>
                    <a:gs pos="2917">
                      <a:schemeClr val="tx1"/>
                    </a:gs>
                    <a:gs pos="30000">
                      <a:schemeClr val="tx1"/>
                    </a:gs>
                  </a:gsLst>
                  <a:lin ang="5400000" scaled="0"/>
                </a:gradFill>
                <a:latin typeface="+mn-lt"/>
              </a:rPr>
              <a:t>Use </a:t>
            </a:r>
            <a:r>
              <a:rPr lang="en-US" sz="1400" b="1" dirty="0">
                <a:gradFill>
                  <a:gsLst>
                    <a:gs pos="2917">
                      <a:schemeClr val="tx1"/>
                    </a:gs>
                    <a:gs pos="30000">
                      <a:schemeClr val="tx1"/>
                    </a:gs>
                  </a:gsLst>
                  <a:lin ang="5400000" scaled="0"/>
                </a:gradFill>
                <a:latin typeface="+mn-lt"/>
              </a:rPr>
              <a:t>Accent 2</a:t>
            </a:r>
            <a:r>
              <a:rPr lang="en-US" sz="1400" dirty="0">
                <a:gradFill>
                  <a:gsLst>
                    <a:gs pos="2917">
                      <a:schemeClr val="tx1"/>
                    </a:gs>
                    <a:gs pos="30000">
                      <a:schemeClr val="tx1"/>
                    </a:gs>
                  </a:gsLst>
                  <a:lin ang="5400000" scaled="0"/>
                </a:gradFill>
                <a:latin typeface="+mn-lt"/>
              </a:rPr>
              <a:t> and </a:t>
            </a:r>
            <a:r>
              <a:rPr lang="en-US" sz="1400" b="1" dirty="0">
                <a:gradFill>
                  <a:gsLst>
                    <a:gs pos="2917">
                      <a:schemeClr val="tx1"/>
                    </a:gs>
                    <a:gs pos="30000">
                      <a:schemeClr val="tx1"/>
                    </a:gs>
                  </a:gsLst>
                  <a:lin ang="5400000" scaled="0"/>
                </a:gradFill>
                <a:latin typeface="+mn-lt"/>
              </a:rPr>
              <a:t>Accent 3</a:t>
            </a:r>
            <a:r>
              <a:rPr lang="en-US" sz="1400" dirty="0">
                <a:gradFill>
                  <a:gsLst>
                    <a:gs pos="2917">
                      <a:schemeClr val="tx1"/>
                    </a:gs>
                    <a:gs pos="30000">
                      <a:schemeClr val="tx1"/>
                    </a:gs>
                  </a:gsLst>
                  <a:lin ang="5400000" scaled="0"/>
                </a:gradFill>
                <a:latin typeface="+mn-lt"/>
              </a:rPr>
              <a:t> when </a:t>
            </a:r>
            <a:r>
              <a:rPr lang="en-US" sz="1400" dirty="0">
                <a:gradFill>
                  <a:gsLst>
                    <a:gs pos="0">
                      <a:schemeClr val="tx1"/>
                    </a:gs>
                    <a:gs pos="86000">
                      <a:schemeClr val="tx1"/>
                    </a:gs>
                  </a:gsLst>
                  <a:lin ang="5400000" scaled="0"/>
                </a:gradFill>
                <a:latin typeface="+mn-lt"/>
              </a:rPr>
              <a:t>additional colors are needed. </a:t>
            </a:r>
          </a:p>
        </p:txBody>
      </p:sp>
      <p:sp>
        <p:nvSpPr>
          <p:cNvPr id="20" name="Rectangle 19">
            <a:extLst>
              <a:ext uri="{FF2B5EF4-FFF2-40B4-BE49-F238E27FC236}">
                <a16:creationId xmlns:a16="http://schemas.microsoft.com/office/drawing/2014/main" id="{F56363D7-8DA4-4DAF-A521-F15AEE20B227}"/>
              </a:ext>
            </a:extLst>
          </p:cNvPr>
          <p:cNvSpPr/>
          <p:nvPr/>
        </p:nvSpPr>
        <p:spPr bwMode="auto">
          <a:xfrm>
            <a:off x="1702320" y="3523530"/>
            <a:ext cx="1017331" cy="180595"/>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63C795BF-655F-4B09-B38D-8012A200D252}"/>
              </a:ext>
            </a:extLst>
          </p:cNvPr>
          <p:cNvGrpSpPr/>
          <p:nvPr/>
        </p:nvGrpSpPr>
        <p:grpSpPr>
          <a:xfrm>
            <a:off x="1659189" y="3158623"/>
            <a:ext cx="1746582" cy="933851"/>
            <a:chOff x="1132686" y="2188508"/>
            <a:chExt cx="1746128" cy="1942320"/>
          </a:xfrm>
        </p:grpSpPr>
        <p:cxnSp>
          <p:nvCxnSpPr>
            <p:cNvPr id="22" name="Straight Connector 21">
              <a:extLst>
                <a:ext uri="{FF2B5EF4-FFF2-40B4-BE49-F238E27FC236}">
                  <a16:creationId xmlns:a16="http://schemas.microsoft.com/office/drawing/2014/main" id="{05C56C9E-09B7-4DBC-BCFA-29F23F771787}"/>
                </a:ext>
              </a:extLst>
            </p:cNvPr>
            <p:cNvCxnSpPr/>
            <p:nvPr/>
          </p:nvCxnSpPr>
          <p:spPr>
            <a:xfrm>
              <a:off x="2878814" y="2188508"/>
              <a:ext cx="0" cy="1942320"/>
            </a:xfrm>
            <a:prstGeom prst="line">
              <a:avLst/>
            </a:prstGeom>
            <a:noFill/>
            <a:ln>
              <a:solidFill>
                <a:schemeClr val="tx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3" name="Freeform 25">
              <a:extLst>
                <a:ext uri="{FF2B5EF4-FFF2-40B4-BE49-F238E27FC236}">
                  <a16:creationId xmlns:a16="http://schemas.microsoft.com/office/drawing/2014/main" id="{81E2492C-6051-4383-B9F1-8D0E363580C3}"/>
                </a:ext>
              </a:extLst>
            </p:cNvPr>
            <p:cNvSpPr/>
            <p:nvPr/>
          </p:nvSpPr>
          <p:spPr bwMode="auto">
            <a:xfrm>
              <a:off x="1132686" y="2188508"/>
              <a:ext cx="1746128"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pPr>
              <a:endParaRPr lang="en-US" sz="1765"/>
            </a:p>
          </p:txBody>
        </p:sp>
      </p:grpSp>
      <p:sp>
        <p:nvSpPr>
          <p:cNvPr id="24" name="Text Placeholder 2">
            <a:extLst>
              <a:ext uri="{FF2B5EF4-FFF2-40B4-BE49-F238E27FC236}">
                <a16:creationId xmlns:a16="http://schemas.microsoft.com/office/drawing/2014/main" id="{9FCEA352-FAF3-4AEB-92FA-1C17EE02AF10}"/>
              </a:ext>
            </a:extLst>
          </p:cNvPr>
          <p:cNvSpPr txBox="1">
            <a:spLocks/>
          </p:cNvSpPr>
          <p:nvPr/>
        </p:nvSpPr>
        <p:spPr>
          <a:xfrm>
            <a:off x="8196167" y="5216357"/>
            <a:ext cx="2947030" cy="387798"/>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gradFill>
                  <a:gsLst>
                    <a:gs pos="0">
                      <a:schemeClr val="tx1"/>
                    </a:gs>
                    <a:gs pos="86000">
                      <a:schemeClr val="tx1"/>
                    </a:gs>
                  </a:gsLst>
                  <a:lin ang="5400000" scaled="0"/>
                </a:gradFill>
                <a:latin typeface="+mn-lt"/>
              </a:rPr>
              <a:t>Use </a:t>
            </a:r>
            <a:r>
              <a:rPr lang="en-US" sz="1400" b="1" dirty="0">
                <a:gradFill>
                  <a:gsLst>
                    <a:gs pos="0">
                      <a:schemeClr val="tx1"/>
                    </a:gs>
                    <a:gs pos="86000">
                      <a:schemeClr val="tx1"/>
                    </a:gs>
                  </a:gsLst>
                  <a:lin ang="5400000" scaled="0"/>
                </a:gradFill>
                <a:latin typeface="+mn-lt"/>
              </a:rPr>
              <a:t>Accents 4-6 </a:t>
            </a:r>
            <a:r>
              <a:rPr lang="en-US" sz="1400" dirty="0">
                <a:gradFill>
                  <a:gsLst>
                    <a:gs pos="0">
                      <a:schemeClr val="tx1"/>
                    </a:gs>
                    <a:gs pos="86000">
                      <a:schemeClr val="tx1"/>
                    </a:gs>
                  </a:gsLst>
                  <a:lin ang="5400000" scaled="0"/>
                </a:gradFill>
                <a:latin typeface="+mn-lt"/>
              </a:rPr>
              <a:t>sparingly – only when more colors are necessary. </a:t>
            </a:r>
          </a:p>
        </p:txBody>
      </p:sp>
    </p:spTree>
    <p:extLst>
      <p:ext uri="{BB962C8B-B14F-4D97-AF65-F5344CB8AC3E}">
        <p14:creationId xmlns:p14="http://schemas.microsoft.com/office/powerpoint/2010/main" val="3739153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CB79-A827-4390-A643-CB0F1F4BF385}"/>
              </a:ext>
            </a:extLst>
          </p:cNvPr>
          <p:cNvSpPr>
            <a:spLocks noGrp="1"/>
          </p:cNvSpPr>
          <p:nvPr>
            <p:ph type="title"/>
          </p:nvPr>
        </p:nvSpPr>
        <p:spPr/>
        <p:txBody>
          <a:bodyPr/>
          <a:lstStyle/>
          <a:p>
            <a:r>
              <a:rPr lang="en-US" dirty="0"/>
              <a:t>Chart Example</a:t>
            </a:r>
          </a:p>
        </p:txBody>
      </p:sp>
      <p:graphicFrame>
        <p:nvGraphicFramePr>
          <p:cNvPr id="4" name="Content Placeholder 3">
            <a:extLst>
              <a:ext uri="{FF2B5EF4-FFF2-40B4-BE49-F238E27FC236}">
                <a16:creationId xmlns:a16="http://schemas.microsoft.com/office/drawing/2014/main" id="{23FBD433-BD74-4629-A04C-5517FB242582}"/>
              </a:ext>
            </a:extLst>
          </p:cNvPr>
          <p:cNvGraphicFramePr>
            <a:graphicFrameLocks noGrp="1"/>
          </p:cNvGraphicFramePr>
          <p:nvPr>
            <p:ph idx="1"/>
          </p:nvPr>
        </p:nvGraphicFramePr>
        <p:xfrm>
          <a:off x="838200" y="1460500"/>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50603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719F-C1DD-44FA-A705-84C46413C70B}"/>
              </a:ext>
            </a:extLst>
          </p:cNvPr>
          <p:cNvSpPr>
            <a:spLocks noGrp="1"/>
          </p:cNvSpPr>
          <p:nvPr>
            <p:ph type="title"/>
          </p:nvPr>
        </p:nvSpPr>
        <p:spPr/>
        <p:txBody>
          <a:bodyPr/>
          <a:lstStyle/>
          <a:p>
            <a:r>
              <a:rPr lang="en-US" dirty="0"/>
              <a:t>Lots of data? Minimalize and Plan</a:t>
            </a:r>
          </a:p>
        </p:txBody>
      </p:sp>
      <p:grpSp>
        <p:nvGrpSpPr>
          <p:cNvPr id="4" name="Group 3">
            <a:extLst>
              <a:ext uri="{FF2B5EF4-FFF2-40B4-BE49-F238E27FC236}">
                <a16:creationId xmlns:a16="http://schemas.microsoft.com/office/drawing/2014/main" id="{97A09C77-2B93-4DCE-8D28-3840FEFC0B06}"/>
              </a:ext>
            </a:extLst>
          </p:cNvPr>
          <p:cNvGrpSpPr/>
          <p:nvPr/>
        </p:nvGrpSpPr>
        <p:grpSpPr>
          <a:xfrm>
            <a:off x="422623" y="2304647"/>
            <a:ext cx="8523361" cy="3411284"/>
            <a:chOff x="277244" y="2402586"/>
            <a:chExt cx="5189521" cy="3377581"/>
          </a:xfrm>
        </p:grpSpPr>
        <p:sp>
          <p:nvSpPr>
            <p:cNvPr id="5" name="Rectangle 4">
              <a:extLst>
                <a:ext uri="{FF2B5EF4-FFF2-40B4-BE49-F238E27FC236}">
                  <a16:creationId xmlns:a16="http://schemas.microsoft.com/office/drawing/2014/main" id="{E5C0D9D9-711C-46DB-99CF-A37A91B4D9D4}"/>
                </a:ext>
              </a:extLst>
            </p:cNvPr>
            <p:cNvSpPr/>
            <p:nvPr/>
          </p:nvSpPr>
          <p:spPr bwMode="auto">
            <a:xfrm rot="16200000">
              <a:off x="941232" y="3810012"/>
              <a:ext cx="3044648" cy="89565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125M</a:t>
              </a:r>
            </a:p>
          </p:txBody>
        </p:sp>
        <p:sp>
          <p:nvSpPr>
            <p:cNvPr id="6" name="Rectangle 5">
              <a:extLst>
                <a:ext uri="{FF2B5EF4-FFF2-40B4-BE49-F238E27FC236}">
                  <a16:creationId xmlns:a16="http://schemas.microsoft.com/office/drawing/2014/main" id="{513AD574-DDBD-4B46-9753-3F85EC023A72}"/>
                </a:ext>
              </a:extLst>
            </p:cNvPr>
            <p:cNvSpPr/>
            <p:nvPr/>
          </p:nvSpPr>
          <p:spPr bwMode="auto">
            <a:xfrm rot="16200000">
              <a:off x="1696352" y="3643547"/>
              <a:ext cx="3377581" cy="895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dirty="0">
                  <a:gradFill>
                    <a:gsLst>
                      <a:gs pos="0">
                        <a:schemeClr val="tx1">
                          <a:lumMod val="50000"/>
                        </a:schemeClr>
                      </a:gs>
                      <a:gs pos="100000">
                        <a:schemeClr val="tx1">
                          <a:lumMod val="50000"/>
                        </a:schemeClr>
                      </a:gs>
                    </a:gsLst>
                    <a:lin ang="5400000" scaled="0"/>
                  </a:gradFill>
                  <a:ea typeface="Segoe UI" pitchFamily="34" charset="0"/>
                  <a:cs typeface="Segoe UI" pitchFamily="34" charset="0"/>
                </a:rPr>
                <a:t>140M</a:t>
              </a:r>
            </a:p>
            <a:p>
              <a:pPr algn="ctr" defTabSz="913924" fontAlgn="base">
                <a:lnSpc>
                  <a:spcPct val="8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1155D5F-CCDB-44A6-8FBC-0B3AFB5C6039}"/>
                </a:ext>
              </a:extLst>
            </p:cNvPr>
            <p:cNvSpPr/>
            <p:nvPr/>
          </p:nvSpPr>
          <p:spPr bwMode="auto">
            <a:xfrm rot="16200000">
              <a:off x="-48281" y="3742083"/>
              <a:ext cx="3180504" cy="8956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spc="-50" dirty="0">
                  <a:gradFill>
                    <a:gsLst>
                      <a:gs pos="0">
                        <a:srgbClr val="FFFFFF"/>
                      </a:gs>
                      <a:gs pos="100000">
                        <a:srgbClr val="FFFFFF"/>
                      </a:gs>
                    </a:gsLst>
                    <a:lin ang="5400000" scaled="0"/>
                  </a:gradFill>
                  <a:ea typeface="Segoe UI" pitchFamily="34" charset="0"/>
                  <a:cs typeface="Segoe UI" pitchFamily="34" charset="0"/>
                </a:rPr>
                <a:t>130M</a:t>
              </a:r>
            </a:p>
          </p:txBody>
        </p:sp>
        <p:sp>
          <p:nvSpPr>
            <p:cNvPr id="8" name="Rectangle 7">
              <a:extLst>
                <a:ext uri="{FF2B5EF4-FFF2-40B4-BE49-F238E27FC236}">
                  <a16:creationId xmlns:a16="http://schemas.microsoft.com/office/drawing/2014/main" id="{6BC26F2E-9989-4FC4-BDDD-FF7D4B1EC564}"/>
                </a:ext>
              </a:extLst>
            </p:cNvPr>
            <p:cNvSpPr/>
            <p:nvPr/>
          </p:nvSpPr>
          <p:spPr bwMode="auto">
            <a:xfrm rot="16200000">
              <a:off x="2926959" y="4465702"/>
              <a:ext cx="2246400"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sp>
          <p:nvSpPr>
            <p:cNvPr id="9" name="Rectangle 8">
              <a:extLst>
                <a:ext uri="{FF2B5EF4-FFF2-40B4-BE49-F238E27FC236}">
                  <a16:creationId xmlns:a16="http://schemas.microsoft.com/office/drawing/2014/main" id="{7A13B54E-69A3-4406-979D-FE1154F3741C}"/>
                </a:ext>
              </a:extLst>
            </p:cNvPr>
            <p:cNvSpPr/>
            <p:nvPr/>
          </p:nvSpPr>
          <p:spPr bwMode="auto">
            <a:xfrm rot="16200000">
              <a:off x="3770095" y="4900391"/>
              <a:ext cx="137702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sp>
          <p:nvSpPr>
            <p:cNvPr id="10" name="Rectangle 9">
              <a:extLst>
                <a:ext uri="{FF2B5EF4-FFF2-40B4-BE49-F238E27FC236}">
                  <a16:creationId xmlns:a16="http://schemas.microsoft.com/office/drawing/2014/main" id="{8CFB109D-FECC-427E-8EBC-F6985D619849}"/>
                </a:ext>
              </a:extLst>
            </p:cNvPr>
            <p:cNvSpPr/>
            <p:nvPr/>
          </p:nvSpPr>
          <p:spPr>
            <a:xfrm>
              <a:off x="3641405" y="2424395"/>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ED99D91-9375-4F27-98E0-56A90675BEA4}"/>
                </a:ext>
              </a:extLst>
            </p:cNvPr>
            <p:cNvSpPr/>
            <p:nvPr/>
          </p:nvSpPr>
          <p:spPr>
            <a:xfrm>
              <a:off x="1656341" y="2617610"/>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4B4F603-AEEF-4440-9CAE-4923255D6CB5}"/>
                </a:ext>
              </a:extLst>
            </p:cNvPr>
            <p:cNvSpPr/>
            <p:nvPr/>
          </p:nvSpPr>
          <p:spPr>
            <a:xfrm>
              <a:off x="2646566" y="2748710"/>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F0871270-7B1A-4385-AA6E-49E8CE34FCAA}"/>
                </a:ext>
              </a:extLst>
            </p:cNvPr>
            <p:cNvSpPr/>
            <p:nvPr/>
          </p:nvSpPr>
          <p:spPr bwMode="auto">
            <a:xfrm rot="16200000">
              <a:off x="314896" y="5026846"/>
              <a:ext cx="112411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sp>
          <p:nvSpPr>
            <p:cNvPr id="14" name="Rectangle 13">
              <a:extLst>
                <a:ext uri="{FF2B5EF4-FFF2-40B4-BE49-F238E27FC236}">
                  <a16:creationId xmlns:a16="http://schemas.microsoft.com/office/drawing/2014/main" id="{ACE13EE5-945F-43A7-9815-5BAD3D412018}"/>
                </a:ext>
              </a:extLst>
            </p:cNvPr>
            <p:cNvSpPr/>
            <p:nvPr/>
          </p:nvSpPr>
          <p:spPr bwMode="auto">
            <a:xfrm rot="16200000">
              <a:off x="-223959" y="4896442"/>
              <a:ext cx="1384927"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sp>
          <p:nvSpPr>
            <p:cNvPr id="15" name="Rectangle 14">
              <a:extLst>
                <a:ext uri="{FF2B5EF4-FFF2-40B4-BE49-F238E27FC236}">
                  <a16:creationId xmlns:a16="http://schemas.microsoft.com/office/drawing/2014/main" id="{115C0FA7-06CA-4280-AECE-C890B5490FDE}"/>
                </a:ext>
              </a:extLst>
            </p:cNvPr>
            <p:cNvSpPr/>
            <p:nvPr/>
          </p:nvSpPr>
          <p:spPr bwMode="auto">
            <a:xfrm rot="16200000">
              <a:off x="4867408" y="5180806"/>
              <a:ext cx="81619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sp>
          <p:nvSpPr>
            <p:cNvPr id="16" name="Rectangle 15">
              <a:extLst>
                <a:ext uri="{FF2B5EF4-FFF2-40B4-BE49-F238E27FC236}">
                  <a16:creationId xmlns:a16="http://schemas.microsoft.com/office/drawing/2014/main" id="{0C1B05E8-B63A-41BC-BA8F-E0735406C8A5}"/>
                </a:ext>
              </a:extLst>
            </p:cNvPr>
            <p:cNvSpPr/>
            <p:nvPr/>
          </p:nvSpPr>
          <p:spPr bwMode="auto">
            <a:xfrm rot="16200000">
              <a:off x="4364273" y="5086121"/>
              <a:ext cx="100556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grpSp>
      <p:sp>
        <p:nvSpPr>
          <p:cNvPr id="17" name="TextBox 16">
            <a:extLst>
              <a:ext uri="{FF2B5EF4-FFF2-40B4-BE49-F238E27FC236}">
                <a16:creationId xmlns:a16="http://schemas.microsoft.com/office/drawing/2014/main" id="{C759B93C-F76E-4996-811D-4A4198F7FACE}"/>
              </a:ext>
            </a:extLst>
          </p:cNvPr>
          <p:cNvSpPr txBox="1"/>
          <p:nvPr/>
        </p:nvSpPr>
        <p:spPr>
          <a:xfrm>
            <a:off x="422623" y="1409779"/>
            <a:ext cx="2691816" cy="621806"/>
          </a:xfrm>
          <a:prstGeom prst="rect">
            <a:avLst/>
          </a:prstGeom>
          <a:noFill/>
        </p:spPr>
        <p:txBody>
          <a:bodyPr wrap="square" lIns="179285" tIns="143428" rIns="179285" bIns="143428" rtlCol="0">
            <a:noAutofit/>
          </a:bodyPr>
          <a:lstStyle/>
          <a:p>
            <a:pPr lvl="0"/>
            <a:r>
              <a:rPr lang="en-US" sz="1078" dirty="0">
                <a:gradFill>
                  <a:gsLst>
                    <a:gs pos="1250">
                      <a:schemeClr val="tx1"/>
                    </a:gs>
                    <a:gs pos="99000">
                      <a:schemeClr val="tx1"/>
                    </a:gs>
                  </a:gsLst>
                  <a:lin ang="5400000" scaled="0"/>
                </a:gradFill>
              </a:rPr>
              <a:t>Gray is used to de-emphasize data that is less important. Use cool gray 3 or cool gray 7. See slide 7 for color formulas.</a:t>
            </a:r>
          </a:p>
        </p:txBody>
      </p:sp>
      <p:sp>
        <p:nvSpPr>
          <p:cNvPr id="18" name="TextBox 17">
            <a:extLst>
              <a:ext uri="{FF2B5EF4-FFF2-40B4-BE49-F238E27FC236}">
                <a16:creationId xmlns:a16="http://schemas.microsoft.com/office/drawing/2014/main" id="{4FD87F53-509A-42C7-883A-F2F8E86BD8C2}"/>
              </a:ext>
            </a:extLst>
          </p:cNvPr>
          <p:cNvSpPr txBox="1"/>
          <p:nvPr/>
        </p:nvSpPr>
        <p:spPr>
          <a:xfrm>
            <a:off x="3423928" y="1409779"/>
            <a:ext cx="1478266" cy="621806"/>
          </a:xfrm>
          <a:prstGeom prst="rect">
            <a:avLst/>
          </a:prstGeom>
          <a:noFill/>
        </p:spPr>
        <p:txBody>
          <a:bodyPr wrap="square" lIns="179285" tIns="143428" rIns="179285" bIns="143428" rtlCol="0">
            <a:noAutofit/>
          </a:bodyPr>
          <a:lstStyle/>
          <a:p>
            <a:pPr lvl="0"/>
            <a:r>
              <a:rPr lang="en-US" sz="1078" dirty="0">
                <a:gradFill>
                  <a:gsLst>
                    <a:gs pos="1250">
                      <a:schemeClr val="tx1"/>
                    </a:gs>
                    <a:gs pos="99000">
                      <a:schemeClr val="tx1"/>
                    </a:gs>
                  </a:gsLst>
                  <a:lin ang="5400000" scaled="0"/>
                </a:gradFill>
              </a:rPr>
              <a:t>All elements have the same interior margins as text blocks.</a:t>
            </a:r>
          </a:p>
        </p:txBody>
      </p:sp>
      <p:sp>
        <p:nvSpPr>
          <p:cNvPr id="19" name="TextBox 18">
            <a:extLst>
              <a:ext uri="{FF2B5EF4-FFF2-40B4-BE49-F238E27FC236}">
                <a16:creationId xmlns:a16="http://schemas.microsoft.com/office/drawing/2014/main" id="{766B604D-D054-4001-AC8F-EB60CA67503B}"/>
              </a:ext>
            </a:extLst>
          </p:cNvPr>
          <p:cNvSpPr txBox="1"/>
          <p:nvPr/>
        </p:nvSpPr>
        <p:spPr>
          <a:xfrm>
            <a:off x="9387434" y="2304646"/>
            <a:ext cx="2691811" cy="1792846"/>
          </a:xfrm>
          <a:prstGeom prst="rect">
            <a:avLst/>
          </a:prstGeom>
          <a:noFill/>
        </p:spPr>
        <p:txBody>
          <a:bodyPr wrap="square" lIns="179285" tIns="143428" rIns="179285" bIns="143428" rtlCol="0">
            <a:noAutofit/>
          </a:bodyPr>
          <a:lstStyle/>
          <a:p>
            <a:pPr>
              <a:lnSpc>
                <a:spcPct val="90000"/>
              </a:lnSpc>
              <a:spcAft>
                <a:spcPts val="588"/>
              </a:spcAft>
            </a:pPr>
            <a:r>
              <a:rPr lang="en-US" sz="1078" dirty="0">
                <a:gradFill>
                  <a:gsLst>
                    <a:gs pos="1250">
                      <a:schemeClr val="tx1"/>
                    </a:gs>
                    <a:gs pos="99000">
                      <a:schemeClr val="tx1"/>
                    </a:gs>
                  </a:gsLst>
                  <a:lin ang="5400000" scaled="0"/>
                </a:gradFill>
              </a:rPr>
              <a:t>When a chart or graphic, has more elements than can easily be aligned to the grid, align the outer edges of the group, top, bottom, left and right edges to the grid.</a:t>
            </a:r>
          </a:p>
          <a:p>
            <a:pPr>
              <a:lnSpc>
                <a:spcPct val="90000"/>
              </a:lnSpc>
              <a:spcAft>
                <a:spcPts val="588"/>
              </a:spcAft>
            </a:pPr>
            <a:r>
              <a:rPr lang="en-US" sz="1078" dirty="0">
                <a:gradFill>
                  <a:gsLst>
                    <a:gs pos="1250">
                      <a:schemeClr val="tx1"/>
                    </a:gs>
                    <a:gs pos="99000">
                      <a:schemeClr val="tx1"/>
                    </a:gs>
                  </a:gsLst>
                  <a:lin ang="5400000" scaled="0"/>
                </a:gradFill>
              </a:rPr>
              <a:t>It is preferable to keep the group aligned to the left border. </a:t>
            </a:r>
          </a:p>
        </p:txBody>
      </p:sp>
      <p:sp>
        <p:nvSpPr>
          <p:cNvPr id="20" name="Freeform 6">
            <a:extLst>
              <a:ext uri="{FF2B5EF4-FFF2-40B4-BE49-F238E27FC236}">
                <a16:creationId xmlns:a16="http://schemas.microsoft.com/office/drawing/2014/main" id="{EFB827BC-3299-4B11-998C-7AE12E6123FF}"/>
              </a:ext>
            </a:extLst>
          </p:cNvPr>
          <p:cNvSpPr/>
          <p:nvPr/>
        </p:nvSpPr>
        <p:spPr bwMode="auto">
          <a:xfrm>
            <a:off x="6605966" y="2298311"/>
            <a:ext cx="2778040" cy="2599632"/>
          </a:xfrm>
          <a:custGeom>
            <a:avLst/>
            <a:gdLst>
              <a:gd name="connsiteX0" fmla="*/ 2548890 w 2548890"/>
              <a:gd name="connsiteY0" fmla="*/ 2023110 h 2023110"/>
              <a:gd name="connsiteX1" fmla="*/ 2548890 w 2548890"/>
              <a:gd name="connsiteY1" fmla="*/ 0 h 2023110"/>
              <a:gd name="connsiteX2" fmla="*/ 0 w 2548890"/>
              <a:gd name="connsiteY2" fmla="*/ 0 h 2023110"/>
            </a:gdLst>
            <a:ahLst/>
            <a:cxnLst>
              <a:cxn ang="0">
                <a:pos x="connsiteX0" y="connsiteY0"/>
              </a:cxn>
              <a:cxn ang="0">
                <a:pos x="connsiteX1" y="connsiteY1"/>
              </a:cxn>
              <a:cxn ang="0">
                <a:pos x="connsiteX2" y="connsiteY2"/>
              </a:cxn>
            </a:cxnLst>
            <a:rect l="l" t="t" r="r" b="b"/>
            <a:pathLst>
              <a:path w="2548890" h="2023110">
                <a:moveTo>
                  <a:pt x="2548890" y="2023110"/>
                </a:moveTo>
                <a:lnTo>
                  <a:pt x="2548890" y="0"/>
                </a:lnTo>
                <a:lnTo>
                  <a:pt x="0" y="0"/>
                </a:lnTo>
              </a:path>
            </a:pathLst>
          </a:cu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cxnSp>
        <p:nvCxnSpPr>
          <p:cNvPr id="21" name="Straight Connector 20">
            <a:extLst>
              <a:ext uri="{FF2B5EF4-FFF2-40B4-BE49-F238E27FC236}">
                <a16:creationId xmlns:a16="http://schemas.microsoft.com/office/drawing/2014/main" id="{853E390A-7F44-4F1B-B8A9-95B0BD150453}"/>
              </a:ext>
            </a:extLst>
          </p:cNvPr>
          <p:cNvCxnSpPr>
            <a:cxnSpLocks/>
          </p:cNvCxnSpPr>
          <p:nvPr/>
        </p:nvCxnSpPr>
        <p:spPr>
          <a:xfrm>
            <a:off x="712888" y="2107011"/>
            <a:ext cx="0" cy="2432362"/>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E94A3C11-43ED-4BA6-8B76-D924B4170F32}"/>
              </a:ext>
            </a:extLst>
          </p:cNvPr>
          <p:cNvCxnSpPr/>
          <p:nvPr/>
        </p:nvCxnSpPr>
        <p:spPr>
          <a:xfrm>
            <a:off x="3720524" y="2298311"/>
            <a:ext cx="0" cy="448212"/>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053017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432-8140-4CD3-94A2-9AEB99286A73}"/>
              </a:ext>
            </a:extLst>
          </p:cNvPr>
          <p:cNvSpPr>
            <a:spLocks noGrp="1"/>
          </p:cNvSpPr>
          <p:nvPr>
            <p:ph type="title"/>
          </p:nvPr>
        </p:nvSpPr>
        <p:spPr/>
        <p:txBody>
          <a:bodyPr/>
          <a:lstStyle/>
          <a:p>
            <a:r>
              <a:rPr lang="en-US" dirty="0"/>
              <a:t>Chart Example</a:t>
            </a:r>
          </a:p>
        </p:txBody>
      </p:sp>
      <p:graphicFrame>
        <p:nvGraphicFramePr>
          <p:cNvPr id="4" name="Content Placeholder 3">
            <a:extLst>
              <a:ext uri="{FF2B5EF4-FFF2-40B4-BE49-F238E27FC236}">
                <a16:creationId xmlns:a16="http://schemas.microsoft.com/office/drawing/2014/main" id="{C86CDDEE-AD1F-46FE-8453-E03D39749C33}"/>
              </a:ext>
            </a:extLst>
          </p:cNvPr>
          <p:cNvGraphicFramePr>
            <a:graphicFrameLocks noGrp="1"/>
          </p:cNvGraphicFramePr>
          <p:nvPr>
            <p:ph idx="1"/>
          </p:nvPr>
        </p:nvGraphicFramePr>
        <p:xfrm>
          <a:off x="838200" y="1460500"/>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061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39E883-3CDC-4797-88B0-D192D9F25230}"/>
              </a:ext>
            </a:extLst>
          </p:cNvPr>
          <p:cNvSpPr>
            <a:spLocks noGrp="1"/>
          </p:cNvSpPr>
          <p:nvPr>
            <p:ph type="body" sz="quarter" idx="10"/>
          </p:nvPr>
        </p:nvSpPr>
        <p:spPr/>
        <p:txBody>
          <a:bodyPr/>
          <a:lstStyle/>
          <a:p>
            <a:r>
              <a:rPr lang="en-US" dirty="0"/>
              <a:t>Some speakers like to use this slide for hidden “notes slides”. </a:t>
            </a:r>
          </a:p>
          <a:p>
            <a:r>
              <a:rPr lang="en-US" dirty="0"/>
              <a:t>Delete it if you don’t want to use it.</a:t>
            </a:r>
          </a:p>
          <a:p>
            <a:endParaRPr lang="en-US" dirty="0"/>
          </a:p>
        </p:txBody>
      </p:sp>
      <p:sp>
        <p:nvSpPr>
          <p:cNvPr id="3" name="Text Placeholder 2">
            <a:extLst>
              <a:ext uri="{FF2B5EF4-FFF2-40B4-BE49-F238E27FC236}">
                <a16:creationId xmlns:a16="http://schemas.microsoft.com/office/drawing/2014/main" id="{87DCBC86-44CB-49CB-AB90-62BF215D6244}"/>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7AF2D849-0C4D-4F24-B386-C82607A088B6}"/>
              </a:ext>
            </a:extLst>
          </p:cNvPr>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60934005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Benutzerdefiniert 5">
      <a:dk1>
        <a:srgbClr val="616161"/>
      </a:dk1>
      <a:lt1>
        <a:sysClr val="window" lastClr="FFFFFF"/>
      </a:lt1>
      <a:dk2>
        <a:srgbClr val="212C56"/>
      </a:dk2>
      <a:lt2>
        <a:srgbClr val="F8AE3C"/>
      </a:lt2>
      <a:accent1>
        <a:srgbClr val="8686FF"/>
      </a:accent1>
      <a:accent2>
        <a:srgbClr val="F84E81"/>
      </a:accent2>
      <a:accent3>
        <a:srgbClr val="80A031"/>
      </a:accent3>
      <a:accent4>
        <a:srgbClr val="F8AE3C"/>
      </a:accent4>
      <a:accent5>
        <a:srgbClr val="212C56"/>
      </a:accent5>
      <a:accent6>
        <a:srgbClr val="000000"/>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ustom Design">
  <a:themeElements>
    <a:clrScheme name="Benutzerdefiniert 7">
      <a:dk1>
        <a:srgbClr val="616161"/>
      </a:dk1>
      <a:lt1>
        <a:sysClr val="window" lastClr="FFFFFF"/>
      </a:lt1>
      <a:dk2>
        <a:srgbClr val="212C56"/>
      </a:dk2>
      <a:lt2>
        <a:srgbClr val="F8AE3C"/>
      </a:lt2>
      <a:accent1>
        <a:srgbClr val="8686FF"/>
      </a:accent1>
      <a:accent2>
        <a:srgbClr val="F84E81"/>
      </a:accent2>
      <a:accent3>
        <a:srgbClr val="80A031"/>
      </a:accent3>
      <a:accent4>
        <a:srgbClr val="F8AE3C"/>
      </a:accent4>
      <a:accent5>
        <a:srgbClr val="212C56"/>
      </a:accent5>
      <a:accent6>
        <a:srgbClr val="0C0C0C"/>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Benutzerdefiniert 5">
      <a:dk1>
        <a:srgbClr val="616161"/>
      </a:dk1>
      <a:lt1>
        <a:sysClr val="window" lastClr="FFFFFF"/>
      </a:lt1>
      <a:dk2>
        <a:srgbClr val="212C56"/>
      </a:dk2>
      <a:lt2>
        <a:srgbClr val="F8AE3C"/>
      </a:lt2>
      <a:accent1>
        <a:srgbClr val="8686FF"/>
      </a:accent1>
      <a:accent2>
        <a:srgbClr val="F84E81"/>
      </a:accent2>
      <a:accent3>
        <a:srgbClr val="80A031"/>
      </a:accent3>
      <a:accent4>
        <a:srgbClr val="F8AE3C"/>
      </a:accent4>
      <a:accent5>
        <a:srgbClr val="212C56"/>
      </a:accent5>
      <a:accent6>
        <a:srgbClr val="000000"/>
      </a:accent6>
      <a:hlink>
        <a:srgbClr val="0563C1"/>
      </a:hlink>
      <a:folHlink>
        <a:srgbClr val="954F72"/>
      </a:folHlink>
    </a:clrScheme>
    <a:fontScheme name="Benutzerdefiniert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MDay 2012_SpeakerTemplate_16x9">
  <a:themeElements>
    <a:clrScheme name="BAPI Template Colors">
      <a:dk1>
        <a:srgbClr val="505050"/>
      </a:dk1>
      <a:lt1>
        <a:srgbClr val="FFFFFF"/>
      </a:lt1>
      <a:dk2>
        <a:srgbClr val="0072C6"/>
      </a:dk2>
      <a:lt2>
        <a:srgbClr val="00BCF2"/>
      </a:lt2>
      <a:accent1>
        <a:srgbClr val="0072C6"/>
      </a:accent1>
      <a:accent2>
        <a:srgbClr val="68217A"/>
      </a:accent2>
      <a:accent3>
        <a:srgbClr val="008272"/>
      </a:accent3>
      <a:accent4>
        <a:srgbClr val="002050"/>
      </a:accent4>
      <a:accent5>
        <a:srgbClr val="FF8C00"/>
      </a:accent5>
      <a:accent6>
        <a:srgbClr val="FCD116"/>
      </a:accent6>
      <a:hlink>
        <a:srgbClr val="FCD116"/>
      </a:hlink>
      <a:folHlink>
        <a:srgbClr val="FDECA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5" ma:contentTypeDescription="Create a new document." ma:contentTypeScope="" ma:versionID="6246174e4d2cd2c090d202f34aec6975">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ccc0b60ace2116ecc5954db4535ae426"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93E399-B7C0-4928-92D2-F2F6C5F27F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BD89D9-7255-4D5A-82E5-E966CAEE4330}">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3dd97c74-5ef0-47a1-a0c0-112a138906c0"/>
    <ds:schemaRef ds:uri="bb5988d6-8fef-43bf-8684-73b55c79ce34"/>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011BBF7-1CE1-4050-9514-DB9AE0D56D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128</TotalTime>
  <Words>2035</Words>
  <Application>Microsoft Macintosh PowerPoint</Application>
  <PresentationFormat>Widescreen</PresentationFormat>
  <Paragraphs>292</Paragraphs>
  <Slides>42</Slides>
  <Notes>12</Notes>
  <HiddenSlides>10</HiddenSlides>
  <MMClips>6</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42</vt:i4>
      </vt:variant>
    </vt:vector>
  </HeadingPairs>
  <TitlesOfParts>
    <vt:vector size="60" baseType="lpstr">
      <vt:lpstr>Arial</vt:lpstr>
      <vt:lpstr>Calibri</vt:lpstr>
      <vt:lpstr>Calibri Light</vt:lpstr>
      <vt:lpstr>Consolas</vt:lpstr>
      <vt:lpstr>Courier New</vt:lpstr>
      <vt:lpstr>Gill Sans MT</vt:lpstr>
      <vt:lpstr>Klavika Medium Condensed</vt:lpstr>
      <vt:lpstr>Segoe UI</vt:lpstr>
      <vt:lpstr>Segoe UI Black</vt:lpstr>
      <vt:lpstr>Segoe UI Light</vt:lpstr>
      <vt:lpstr>Segoe UI Semibold</vt:lpstr>
      <vt:lpstr>Segoe UI Semilight</vt:lpstr>
      <vt:lpstr>Wingdings</vt:lpstr>
      <vt:lpstr>Office Theme</vt:lpstr>
      <vt:lpstr>Custom Design</vt:lpstr>
      <vt:lpstr>4_Custom Design</vt:lpstr>
      <vt:lpstr>2_Custom Design</vt:lpstr>
      <vt:lpstr>PMDay 2012_SpeakerTemplate_16x9</vt:lpstr>
      <vt:lpstr>Notes to the Presenter</vt:lpstr>
      <vt:lpstr>Presentation Best Practices</vt:lpstr>
      <vt:lpstr>Presentation Best Practices</vt:lpstr>
      <vt:lpstr>Example of Text Layout</vt:lpstr>
      <vt:lpstr>Slide Palette Info</vt:lpstr>
      <vt:lpstr>Chart Example</vt:lpstr>
      <vt:lpstr>Lots of data? Minimalize and Plan</vt:lpstr>
      <vt:lpstr>Chart Example</vt:lpstr>
      <vt:lpstr>Notes (hidden)</vt:lpstr>
      <vt:lpstr>GLOBAL POWER PLATFORM BOOTCAMP</vt:lpstr>
      <vt:lpstr>PowerPoint Presentation</vt:lpstr>
      <vt:lpstr>Sunny Rajpal</vt:lpstr>
      <vt:lpstr>Application Platform as a Service (aPaaS)</vt:lpstr>
      <vt:lpstr>Session Agenda</vt:lpstr>
      <vt:lpstr>Power Platform Strategy</vt:lpstr>
      <vt:lpstr>Low code solutions</vt:lpstr>
      <vt:lpstr>Power Platform</vt:lpstr>
      <vt:lpstr>Power Platform momentum</vt:lpstr>
      <vt:lpstr>Customer experience and Innovation for everyone</vt:lpstr>
      <vt:lpstr>Why Customers use Power Platform</vt:lpstr>
      <vt:lpstr>Innovation for everyone</vt:lpstr>
      <vt:lpstr>PowerPoint Presentation</vt:lpstr>
      <vt:lpstr>Act. Analyze. Automate.</vt:lpstr>
      <vt:lpstr>PowerApps</vt:lpstr>
      <vt:lpstr>PowerApps</vt:lpstr>
      <vt:lpstr>PowerApps</vt:lpstr>
      <vt:lpstr>PowerApps</vt:lpstr>
      <vt:lpstr>Power Apps Portal</vt:lpstr>
      <vt:lpstr>Power Automate</vt:lpstr>
      <vt:lpstr>Power Automate</vt:lpstr>
      <vt:lpstr>Power Automate</vt:lpstr>
      <vt:lpstr>AI Builder</vt:lpstr>
      <vt:lpstr>Power BI</vt:lpstr>
      <vt:lpstr>Power BI</vt:lpstr>
      <vt:lpstr>Power BI</vt:lpstr>
      <vt:lpstr>Power Virtual Agents</vt:lpstr>
      <vt:lpstr>Digital transformation stories from Power Platform customers</vt:lpstr>
      <vt:lpstr>PowerPoint Presentation</vt:lpstr>
      <vt:lpstr>PowerPoint Presentation</vt:lpstr>
      <vt:lpstr>Any Questions?</vt:lpstr>
      <vt:lpstr>Please fill out the survey!  &amp; Win Swags!!</vt:lpstr>
      <vt:lpstr>Thank You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Microsoft Office User</dc:creator>
  <cp:lastModifiedBy>Microsoft Office User</cp:lastModifiedBy>
  <cp:revision>28</cp:revision>
  <dcterms:created xsi:type="dcterms:W3CDTF">2020-02-11T12:22:46Z</dcterms:created>
  <dcterms:modified xsi:type="dcterms:W3CDTF">2020-02-14T16:35:36Z</dcterms:modified>
</cp:coreProperties>
</file>